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69" r:id="rId3"/>
    <p:sldId id="2147375780" r:id="rId4"/>
    <p:sldId id="2147375799" r:id="rId5"/>
    <p:sldId id="261" r:id="rId6"/>
    <p:sldId id="2147375781" r:id="rId7"/>
    <p:sldId id="2147375800" r:id="rId8"/>
    <p:sldId id="282" r:id="rId9"/>
    <p:sldId id="2147375767" r:id="rId10"/>
    <p:sldId id="2147375784" r:id="rId11"/>
    <p:sldId id="2147375785" r:id="rId12"/>
    <p:sldId id="2147375786" r:id="rId13"/>
    <p:sldId id="2147375788" r:id="rId14"/>
    <p:sldId id="2147375789" r:id="rId15"/>
    <p:sldId id="2147375803" r:id="rId16"/>
    <p:sldId id="2147375790" r:id="rId17"/>
    <p:sldId id="2147375791" r:id="rId18"/>
    <p:sldId id="2147375807" r:id="rId19"/>
    <p:sldId id="2147375793" r:id="rId20"/>
    <p:sldId id="2147375798" r:id="rId21"/>
    <p:sldId id="2147375795" r:id="rId22"/>
    <p:sldId id="273" r:id="rId23"/>
    <p:sldId id="268" r:id="rId24"/>
    <p:sldId id="2147375796" r:id="rId25"/>
    <p:sldId id="2147375805" r:id="rId26"/>
    <p:sldId id="274" r:id="rId27"/>
    <p:sldId id="279" r:id="rId28"/>
    <p:sldId id="2147375797" r:id="rId29"/>
    <p:sldId id="2147375801" r:id="rId30"/>
    <p:sldId id="2147375802" r:id="rId31"/>
    <p:sldId id="2147375810" r:id="rId32"/>
    <p:sldId id="2147375806" r:id="rId33"/>
    <p:sldId id="2147375812" r:id="rId34"/>
    <p:sldId id="2147375811" r:id="rId35"/>
    <p:sldId id="2147375809" r:id="rId36"/>
    <p:sldId id="2147375813" r:id="rId37"/>
    <p:sldId id="2147375808" r:id="rId38"/>
    <p:sldId id="2147375783" r:id="rId39"/>
    <p:sldId id="214737581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93B8"/>
    <a:srgbClr val="BCCDDE"/>
    <a:srgbClr val="ECD846"/>
    <a:srgbClr val="E8E5CE"/>
    <a:srgbClr val="D5CFA3"/>
    <a:srgbClr val="253E56"/>
    <a:srgbClr val="546D81"/>
    <a:srgbClr val="425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2353" autoAdjust="0"/>
  </p:normalViewPr>
  <p:slideViewPr>
    <p:cSldViewPr snapToGrid="0">
      <p:cViewPr varScale="1">
        <p:scale>
          <a:sx n="53" d="100"/>
          <a:sy n="53" d="100"/>
        </p:scale>
        <p:origin x="1524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Michelle Hopps McDaniel" userId="b17f1253-7064-495e-b130-7522badd8ba3" providerId="ADAL" clId="{C586CB5D-708E-4685-AAFE-08E57D5B6398}"/>
    <pc:docChg chg="undo custSel addSld delSld modSld sldOrd">
      <pc:chgData name="Alexandra Michelle Hopps McDaniel" userId="b17f1253-7064-495e-b130-7522badd8ba3" providerId="ADAL" clId="{C586CB5D-708E-4685-AAFE-08E57D5B6398}" dt="2025-05-27T15:41:37.525" v="2182" actId="14100"/>
      <pc:docMkLst>
        <pc:docMk/>
      </pc:docMkLst>
      <pc:sldChg chg="delSp modSp mod">
        <pc:chgData name="Alexandra Michelle Hopps McDaniel" userId="b17f1253-7064-495e-b130-7522badd8ba3" providerId="ADAL" clId="{C586CB5D-708E-4685-AAFE-08E57D5B6398}" dt="2025-05-27T15:41:23.005" v="2179" actId="478"/>
        <pc:sldMkLst>
          <pc:docMk/>
          <pc:sldMk cId="2259308896" sldId="257"/>
        </pc:sldMkLst>
        <pc:spChg chg="del mod">
          <ac:chgData name="Alexandra Michelle Hopps McDaniel" userId="b17f1253-7064-495e-b130-7522badd8ba3" providerId="ADAL" clId="{C586CB5D-708E-4685-AAFE-08E57D5B6398}" dt="2025-05-27T15:41:23.005" v="2179" actId="478"/>
          <ac:spMkLst>
            <pc:docMk/>
            <pc:sldMk cId="2259308896" sldId="257"/>
            <ac:spMk id="13" creationId="{A4B65ACE-20A5-751C-220E-857B807CFEF2}"/>
          </ac:spMkLst>
        </pc:spChg>
        <pc:picChg chg="del">
          <ac:chgData name="Alexandra Michelle Hopps McDaniel" userId="b17f1253-7064-495e-b130-7522badd8ba3" providerId="ADAL" clId="{C586CB5D-708E-4685-AAFE-08E57D5B6398}" dt="2025-05-27T15:41:20.834" v="2177" actId="478"/>
          <ac:picMkLst>
            <pc:docMk/>
            <pc:sldMk cId="2259308896" sldId="257"/>
            <ac:picMk id="8" creationId="{FBE8ED67-287E-3191-BFDA-6DE493B21849}"/>
          </ac:picMkLst>
        </pc:picChg>
      </pc:sldChg>
      <pc:sldChg chg="addSp modSp mod">
        <pc:chgData name="Alexandra Michelle Hopps McDaniel" userId="b17f1253-7064-495e-b130-7522badd8ba3" providerId="ADAL" clId="{C586CB5D-708E-4685-AAFE-08E57D5B6398}" dt="2025-05-09T22:29:45.096" v="1038" actId="1076"/>
        <pc:sldMkLst>
          <pc:docMk/>
          <pc:sldMk cId="357122120" sldId="259"/>
        </pc:sldMkLst>
      </pc:sldChg>
      <pc:sldChg chg="addSp modSp mod">
        <pc:chgData name="Alexandra Michelle Hopps McDaniel" userId="b17f1253-7064-495e-b130-7522badd8ba3" providerId="ADAL" clId="{C586CB5D-708E-4685-AAFE-08E57D5B6398}" dt="2025-05-09T22:36:39.486" v="1080" actId="1076"/>
        <pc:sldMkLst>
          <pc:docMk/>
          <pc:sldMk cId="2524829729" sldId="260"/>
        </pc:sldMkLst>
      </pc:sldChg>
      <pc:sldChg chg="addSp delSp modSp mod ord">
        <pc:chgData name="Alexandra Michelle Hopps McDaniel" userId="b17f1253-7064-495e-b130-7522badd8ba3" providerId="ADAL" clId="{C586CB5D-708E-4685-AAFE-08E57D5B6398}" dt="2025-05-12T18:51:11.013" v="2160" actId="1076"/>
        <pc:sldMkLst>
          <pc:docMk/>
          <pc:sldMk cId="3318352166" sldId="261"/>
        </pc:sldMkLst>
        <pc:spChg chg="add mod">
          <ac:chgData name="Alexandra Michelle Hopps McDaniel" userId="b17f1253-7064-495e-b130-7522badd8ba3" providerId="ADAL" clId="{C586CB5D-708E-4685-AAFE-08E57D5B6398}" dt="2025-05-09T21:48:47.489" v="41" actId="164"/>
          <ac:spMkLst>
            <pc:docMk/>
            <pc:sldMk cId="3318352166" sldId="261"/>
            <ac:spMk id="6" creationId="{3DD1B3B0-6D46-9FBC-CF16-BA20BB190067}"/>
          </ac:spMkLst>
        </pc:spChg>
        <pc:spChg chg="add mod">
          <ac:chgData name="Alexandra Michelle Hopps McDaniel" userId="b17f1253-7064-495e-b130-7522badd8ba3" providerId="ADAL" clId="{C586CB5D-708E-4685-AAFE-08E57D5B6398}" dt="2025-05-09T21:48:47.489" v="41" actId="164"/>
          <ac:spMkLst>
            <pc:docMk/>
            <pc:sldMk cId="3318352166" sldId="261"/>
            <ac:spMk id="7" creationId="{4138DB0A-0CCF-9D39-9964-D1175C5C4F65}"/>
          </ac:spMkLst>
        </pc:spChg>
        <pc:spChg chg="add mod">
          <ac:chgData name="Alexandra Michelle Hopps McDaniel" userId="b17f1253-7064-495e-b130-7522badd8ba3" providerId="ADAL" clId="{C586CB5D-708E-4685-AAFE-08E57D5B6398}" dt="2025-05-09T21:47:22.679" v="35" actId="164"/>
          <ac:spMkLst>
            <pc:docMk/>
            <pc:sldMk cId="3318352166" sldId="261"/>
            <ac:spMk id="12" creationId="{E05CD217-D11B-06EF-CF15-4AC406AAFBC6}"/>
          </ac:spMkLst>
        </pc:spChg>
        <pc:spChg chg="add mod">
          <ac:chgData name="Alexandra Michelle Hopps McDaniel" userId="b17f1253-7064-495e-b130-7522badd8ba3" providerId="ADAL" clId="{C586CB5D-708E-4685-AAFE-08E57D5B6398}" dt="2025-05-09T21:47:22.679" v="35" actId="164"/>
          <ac:spMkLst>
            <pc:docMk/>
            <pc:sldMk cId="3318352166" sldId="261"/>
            <ac:spMk id="13" creationId="{2E8D9F99-4163-BB88-BF05-98CC350C4236}"/>
          </ac:spMkLst>
        </pc:spChg>
        <pc:spChg chg="add mod">
          <ac:chgData name="Alexandra Michelle Hopps McDaniel" userId="b17f1253-7064-495e-b130-7522badd8ba3" providerId="ADAL" clId="{C586CB5D-708E-4685-AAFE-08E57D5B6398}" dt="2025-05-09T21:47:22.679" v="35" actId="164"/>
          <ac:spMkLst>
            <pc:docMk/>
            <pc:sldMk cId="3318352166" sldId="261"/>
            <ac:spMk id="14" creationId="{42C5821B-7853-FC9A-98D6-E54214422C9B}"/>
          </ac:spMkLst>
        </pc:spChg>
        <pc:spChg chg="add mod">
          <ac:chgData name="Alexandra Michelle Hopps McDaniel" userId="b17f1253-7064-495e-b130-7522badd8ba3" providerId="ADAL" clId="{C586CB5D-708E-4685-AAFE-08E57D5B6398}" dt="2025-05-09T21:47:22.679" v="35" actId="164"/>
          <ac:spMkLst>
            <pc:docMk/>
            <pc:sldMk cId="3318352166" sldId="261"/>
            <ac:spMk id="17" creationId="{7BBF62AE-E28E-7C02-0E23-37B77B7D1149}"/>
          </ac:spMkLst>
        </pc:spChg>
        <pc:spChg chg="add mod">
          <ac:chgData name="Alexandra Michelle Hopps McDaniel" userId="b17f1253-7064-495e-b130-7522badd8ba3" providerId="ADAL" clId="{C586CB5D-708E-4685-AAFE-08E57D5B6398}" dt="2025-05-09T21:47:22.679" v="35" actId="164"/>
          <ac:spMkLst>
            <pc:docMk/>
            <pc:sldMk cId="3318352166" sldId="261"/>
            <ac:spMk id="18" creationId="{914E0F41-1119-339B-0E1D-33DCE5143127}"/>
          </ac:spMkLst>
        </pc:spChg>
        <pc:spChg chg="add mod">
          <ac:chgData name="Alexandra Michelle Hopps McDaniel" userId="b17f1253-7064-495e-b130-7522badd8ba3" providerId="ADAL" clId="{C586CB5D-708E-4685-AAFE-08E57D5B6398}" dt="2025-05-09T21:47:22.679" v="35" actId="164"/>
          <ac:spMkLst>
            <pc:docMk/>
            <pc:sldMk cId="3318352166" sldId="261"/>
            <ac:spMk id="19" creationId="{886DAAB9-8207-7F08-A632-642FCC69B520}"/>
          </ac:spMkLst>
        </pc:spChg>
        <pc:spChg chg="mod">
          <ac:chgData name="Alexandra Michelle Hopps McDaniel" userId="b17f1253-7064-495e-b130-7522badd8ba3" providerId="ADAL" clId="{C586CB5D-708E-4685-AAFE-08E57D5B6398}" dt="2025-05-09T21:47:24.734" v="36"/>
          <ac:spMkLst>
            <pc:docMk/>
            <pc:sldMk cId="3318352166" sldId="261"/>
            <ac:spMk id="23" creationId="{D0E516E0-334F-1287-F2BF-AC61863208F9}"/>
          </ac:spMkLst>
        </pc:spChg>
        <pc:spChg chg="mod">
          <ac:chgData name="Alexandra Michelle Hopps McDaniel" userId="b17f1253-7064-495e-b130-7522badd8ba3" providerId="ADAL" clId="{C586CB5D-708E-4685-AAFE-08E57D5B6398}" dt="2025-05-09T21:47:24.734" v="36"/>
          <ac:spMkLst>
            <pc:docMk/>
            <pc:sldMk cId="3318352166" sldId="261"/>
            <ac:spMk id="24" creationId="{EFDCFEFC-CCA1-55FD-D266-3EBD7CBF8BB7}"/>
          </ac:spMkLst>
        </pc:spChg>
        <pc:spChg chg="mod">
          <ac:chgData name="Alexandra Michelle Hopps McDaniel" userId="b17f1253-7064-495e-b130-7522badd8ba3" providerId="ADAL" clId="{C586CB5D-708E-4685-AAFE-08E57D5B6398}" dt="2025-05-09T21:47:24.734" v="36"/>
          <ac:spMkLst>
            <pc:docMk/>
            <pc:sldMk cId="3318352166" sldId="261"/>
            <ac:spMk id="25" creationId="{66C592A8-DD9D-69B4-74B8-A04B59F2D415}"/>
          </ac:spMkLst>
        </pc:spChg>
        <pc:spChg chg="mod">
          <ac:chgData name="Alexandra Michelle Hopps McDaniel" userId="b17f1253-7064-495e-b130-7522badd8ba3" providerId="ADAL" clId="{C586CB5D-708E-4685-AAFE-08E57D5B6398}" dt="2025-05-09T21:47:24.734" v="36"/>
          <ac:spMkLst>
            <pc:docMk/>
            <pc:sldMk cId="3318352166" sldId="261"/>
            <ac:spMk id="26" creationId="{E5300EFB-FBD9-5457-425B-F03B29581C96}"/>
          </ac:spMkLst>
        </pc:spChg>
        <pc:spChg chg="mod">
          <ac:chgData name="Alexandra Michelle Hopps McDaniel" userId="b17f1253-7064-495e-b130-7522badd8ba3" providerId="ADAL" clId="{C586CB5D-708E-4685-AAFE-08E57D5B6398}" dt="2025-05-09T21:47:24.734" v="36"/>
          <ac:spMkLst>
            <pc:docMk/>
            <pc:sldMk cId="3318352166" sldId="261"/>
            <ac:spMk id="27" creationId="{028F6056-74EF-9C37-B657-0B14B4C19D79}"/>
          </ac:spMkLst>
        </pc:spChg>
        <pc:spChg chg="mod">
          <ac:chgData name="Alexandra Michelle Hopps McDaniel" userId="b17f1253-7064-495e-b130-7522badd8ba3" providerId="ADAL" clId="{C586CB5D-708E-4685-AAFE-08E57D5B6398}" dt="2025-05-09T21:47:24.734" v="36"/>
          <ac:spMkLst>
            <pc:docMk/>
            <pc:sldMk cId="3318352166" sldId="261"/>
            <ac:spMk id="28" creationId="{0926AF6F-0E57-ED8A-2AA4-C0105808F21C}"/>
          </ac:spMkLst>
        </pc:spChg>
        <pc:spChg chg="add mod">
          <ac:chgData name="Alexandra Michelle Hopps McDaniel" userId="b17f1253-7064-495e-b130-7522badd8ba3" providerId="ADAL" clId="{C586CB5D-708E-4685-AAFE-08E57D5B6398}" dt="2025-05-09T22:06:26.299" v="773" actId="1076"/>
          <ac:spMkLst>
            <pc:docMk/>
            <pc:sldMk cId="3318352166" sldId="261"/>
            <ac:spMk id="35" creationId="{04D8AB2C-9373-A926-DBAC-C8D097B80106}"/>
          </ac:spMkLst>
        </pc:spChg>
        <pc:spChg chg="add mod">
          <ac:chgData name="Alexandra Michelle Hopps McDaniel" userId="b17f1253-7064-495e-b130-7522badd8ba3" providerId="ADAL" clId="{C586CB5D-708E-4685-AAFE-08E57D5B6398}" dt="2025-05-09T22:26:10.556" v="1018" actId="1076"/>
          <ac:spMkLst>
            <pc:docMk/>
            <pc:sldMk cId="3318352166" sldId="261"/>
            <ac:spMk id="41" creationId="{B9BCCBA8-BB6E-9963-1E11-8B0868813F20}"/>
          </ac:spMkLst>
        </pc:spChg>
        <pc:spChg chg="add mod">
          <ac:chgData name="Alexandra Michelle Hopps McDaniel" userId="b17f1253-7064-495e-b130-7522badd8ba3" providerId="ADAL" clId="{C586CB5D-708E-4685-AAFE-08E57D5B6398}" dt="2025-05-09T22:06:12.284" v="771" actId="1076"/>
          <ac:spMkLst>
            <pc:docMk/>
            <pc:sldMk cId="3318352166" sldId="261"/>
            <ac:spMk id="42" creationId="{A8AC79BA-8012-85A5-6746-A655AE5907B4}"/>
          </ac:spMkLst>
        </pc:spChg>
        <pc:spChg chg="add mod">
          <ac:chgData name="Alexandra Michelle Hopps McDaniel" userId="b17f1253-7064-495e-b130-7522badd8ba3" providerId="ADAL" clId="{C586CB5D-708E-4685-AAFE-08E57D5B6398}" dt="2025-05-09T22:26:01.289" v="1015" actId="1076"/>
          <ac:spMkLst>
            <pc:docMk/>
            <pc:sldMk cId="3318352166" sldId="261"/>
            <ac:spMk id="43" creationId="{9FB8ABAA-0DB2-BD07-CB37-EE88D757F76A}"/>
          </ac:spMkLst>
        </pc:spChg>
        <pc:grpChg chg="add mod">
          <ac:chgData name="Alexandra Michelle Hopps McDaniel" userId="b17f1253-7064-495e-b130-7522badd8ba3" providerId="ADAL" clId="{C586CB5D-708E-4685-AAFE-08E57D5B6398}" dt="2025-05-09T21:48:47.489" v="41" actId="164"/>
          <ac:grpSpMkLst>
            <pc:docMk/>
            <pc:sldMk cId="3318352166" sldId="261"/>
            <ac:grpSpMk id="20" creationId="{52A9F672-B835-CE8A-C2D2-E3B0307B72F8}"/>
          </ac:grpSpMkLst>
        </pc:grpChg>
        <pc:grpChg chg="add mod">
          <ac:chgData name="Alexandra Michelle Hopps McDaniel" userId="b17f1253-7064-495e-b130-7522badd8ba3" providerId="ADAL" clId="{C586CB5D-708E-4685-AAFE-08E57D5B6398}" dt="2025-05-09T21:48:47.489" v="41" actId="164"/>
          <ac:grpSpMkLst>
            <pc:docMk/>
            <pc:sldMk cId="3318352166" sldId="261"/>
            <ac:grpSpMk id="21" creationId="{E7DFD0EE-4458-471C-1A4B-448B90689A68}"/>
          </ac:grpSpMkLst>
        </pc:grpChg>
        <pc:grpChg chg="add mod">
          <ac:chgData name="Alexandra Michelle Hopps McDaniel" userId="b17f1253-7064-495e-b130-7522badd8ba3" providerId="ADAL" clId="{C586CB5D-708E-4685-AAFE-08E57D5B6398}" dt="2025-05-09T22:06:02.891" v="770" actId="1076"/>
          <ac:grpSpMkLst>
            <pc:docMk/>
            <pc:sldMk cId="3318352166" sldId="261"/>
            <ac:grpSpMk id="31" creationId="{45F11E43-F4E4-C952-9B3E-7C76CE708A2B}"/>
          </ac:grpSpMkLst>
        </pc:grpChg>
        <pc:picChg chg="add mod">
          <ac:chgData name="Alexandra Michelle Hopps McDaniel" userId="b17f1253-7064-495e-b130-7522badd8ba3" providerId="ADAL" clId="{C586CB5D-708E-4685-AAFE-08E57D5B6398}" dt="2025-05-09T21:48:47.489" v="41" actId="164"/>
          <ac:picMkLst>
            <pc:docMk/>
            <pc:sldMk cId="3318352166" sldId="261"/>
            <ac:picMk id="30" creationId="{E1C9D6DA-08D5-6759-56B4-7C44CD850EC3}"/>
          </ac:picMkLst>
        </pc:picChg>
        <pc:picChg chg="add mod">
          <ac:chgData name="Alexandra Michelle Hopps McDaniel" userId="b17f1253-7064-495e-b130-7522badd8ba3" providerId="ADAL" clId="{C586CB5D-708E-4685-AAFE-08E57D5B6398}" dt="2025-05-09T22:05:49.861" v="767" actId="1076"/>
          <ac:picMkLst>
            <pc:docMk/>
            <pc:sldMk cId="3318352166" sldId="261"/>
            <ac:picMk id="33" creationId="{6B2AE5CD-0E05-981C-AAEF-776B23C4800D}"/>
          </ac:picMkLst>
        </pc:picChg>
        <pc:picChg chg="add mod">
          <ac:chgData name="Alexandra Michelle Hopps McDaniel" userId="b17f1253-7064-495e-b130-7522badd8ba3" providerId="ADAL" clId="{C586CB5D-708E-4685-AAFE-08E57D5B6398}" dt="2025-05-09T22:26:06.699" v="1017" actId="1076"/>
          <ac:picMkLst>
            <pc:docMk/>
            <pc:sldMk cId="3318352166" sldId="261"/>
            <ac:picMk id="44" creationId="{79FE4F93-5273-9CEF-50C9-7EDF2C1C920B}"/>
          </ac:picMkLst>
        </pc:picChg>
        <pc:picChg chg="add mod modCrop">
          <ac:chgData name="Alexandra Michelle Hopps McDaniel" userId="b17f1253-7064-495e-b130-7522badd8ba3" providerId="ADAL" clId="{C586CB5D-708E-4685-AAFE-08E57D5B6398}" dt="2025-05-12T18:50:44.926" v="2155" actId="1076"/>
          <ac:picMkLst>
            <pc:docMk/>
            <pc:sldMk cId="3318352166" sldId="261"/>
            <ac:picMk id="50" creationId="{2251B5C3-F39E-8553-10E9-10FAAB98302A}"/>
          </ac:picMkLst>
        </pc:picChg>
        <pc:picChg chg="add mod">
          <ac:chgData name="Alexandra Michelle Hopps McDaniel" userId="b17f1253-7064-495e-b130-7522badd8ba3" providerId="ADAL" clId="{C586CB5D-708E-4685-AAFE-08E57D5B6398}" dt="2025-05-12T18:51:11.013" v="2160" actId="1076"/>
          <ac:picMkLst>
            <pc:docMk/>
            <pc:sldMk cId="3318352166" sldId="261"/>
            <ac:picMk id="51" creationId="{CE958225-2C8E-9379-0875-3DE919799CF9}"/>
          </ac:picMkLst>
        </pc:picChg>
        <pc:cxnChg chg="add mod">
          <ac:chgData name="Alexandra Michelle Hopps McDaniel" userId="b17f1253-7064-495e-b130-7522badd8ba3" providerId="ADAL" clId="{C586CB5D-708E-4685-AAFE-08E57D5B6398}" dt="2025-05-09T21:47:22.679" v="35" actId="164"/>
          <ac:cxnSpMkLst>
            <pc:docMk/>
            <pc:sldMk cId="3318352166" sldId="261"/>
            <ac:cxnSpMk id="10" creationId="{5540E98F-CEF6-1054-60FB-496B7E9376B9}"/>
          </ac:cxnSpMkLst>
        </pc:cxnChg>
        <pc:cxnChg chg="mod">
          <ac:chgData name="Alexandra Michelle Hopps McDaniel" userId="b17f1253-7064-495e-b130-7522badd8ba3" providerId="ADAL" clId="{C586CB5D-708E-4685-AAFE-08E57D5B6398}" dt="2025-05-09T21:47:24.734" v="36"/>
          <ac:cxnSpMkLst>
            <pc:docMk/>
            <pc:sldMk cId="3318352166" sldId="261"/>
            <ac:cxnSpMk id="22" creationId="{D108116D-B441-234F-CA13-B152B971F715}"/>
          </ac:cxnSpMkLst>
        </pc:cxnChg>
        <pc:cxnChg chg="add mod">
          <ac:chgData name="Alexandra Michelle Hopps McDaniel" userId="b17f1253-7064-495e-b130-7522badd8ba3" providerId="ADAL" clId="{C586CB5D-708E-4685-AAFE-08E57D5B6398}" dt="2025-05-09T22:26:17.068" v="1019" actId="1076"/>
          <ac:cxnSpMkLst>
            <pc:docMk/>
            <pc:sldMk cId="3318352166" sldId="261"/>
            <ac:cxnSpMk id="39" creationId="{02A0C9D1-5088-0CB5-0DF5-27BD031E98FC}"/>
          </ac:cxnSpMkLst>
        </pc:cxnChg>
        <pc:cxnChg chg="add mod">
          <ac:chgData name="Alexandra Michelle Hopps McDaniel" userId="b17f1253-7064-495e-b130-7522badd8ba3" providerId="ADAL" clId="{C586CB5D-708E-4685-AAFE-08E57D5B6398}" dt="2025-05-09T22:26:43.589" v="1025" actId="14100"/>
          <ac:cxnSpMkLst>
            <pc:docMk/>
            <pc:sldMk cId="3318352166" sldId="261"/>
            <ac:cxnSpMk id="46" creationId="{9C2F0B1B-AB22-8B36-61ED-C0D91256FB12}"/>
          </ac:cxnSpMkLst>
        </pc:cxnChg>
        <pc:cxnChg chg="add mod">
          <ac:chgData name="Alexandra Michelle Hopps McDaniel" userId="b17f1253-7064-495e-b130-7522badd8ba3" providerId="ADAL" clId="{C586CB5D-708E-4685-AAFE-08E57D5B6398}" dt="2025-05-09T22:26:36.160" v="1023" actId="14100"/>
          <ac:cxnSpMkLst>
            <pc:docMk/>
            <pc:sldMk cId="3318352166" sldId="261"/>
            <ac:cxnSpMk id="47" creationId="{0233AD2B-91CF-9301-BE43-D3E471FC0D1E}"/>
          </ac:cxnSpMkLst>
        </pc:cxnChg>
      </pc:sldChg>
      <pc:sldChg chg="addSp delSp modSp mod">
        <pc:chgData name="Alexandra Michelle Hopps McDaniel" userId="b17f1253-7064-495e-b130-7522badd8ba3" providerId="ADAL" clId="{C586CB5D-708E-4685-AAFE-08E57D5B6398}" dt="2025-05-12T18:36:16.583" v="1217" actId="1076"/>
        <pc:sldMkLst>
          <pc:docMk/>
          <pc:sldMk cId="156676288" sldId="262"/>
        </pc:sldMkLst>
      </pc:sldChg>
      <pc:sldChg chg="addSp modSp mod">
        <pc:chgData name="Alexandra Michelle Hopps McDaniel" userId="b17f1253-7064-495e-b130-7522badd8ba3" providerId="ADAL" clId="{C586CB5D-708E-4685-AAFE-08E57D5B6398}" dt="2025-05-09T22:31:18.840" v="1040" actId="1076"/>
        <pc:sldMkLst>
          <pc:docMk/>
          <pc:sldMk cId="3760215866" sldId="263"/>
        </pc:sldMkLst>
      </pc:sldChg>
      <pc:sldChg chg="modSp mod">
        <pc:chgData name="Alexandra Michelle Hopps McDaniel" userId="b17f1253-7064-495e-b130-7522badd8ba3" providerId="ADAL" clId="{C586CB5D-708E-4685-AAFE-08E57D5B6398}" dt="2025-05-09T21:36:08.339" v="2" actId="1076"/>
        <pc:sldMkLst>
          <pc:docMk/>
          <pc:sldMk cId="4135194962" sldId="264"/>
        </pc:sldMkLst>
      </pc:sldChg>
      <pc:sldChg chg="addSp delSp modSp mod ord">
        <pc:chgData name="Alexandra Michelle Hopps McDaniel" userId="b17f1253-7064-495e-b130-7522badd8ba3" providerId="ADAL" clId="{C586CB5D-708E-4685-AAFE-08E57D5B6398}" dt="2025-05-12T18:47:35.272" v="2075"/>
        <pc:sldMkLst>
          <pc:docMk/>
          <pc:sldMk cId="1341174821" sldId="265"/>
        </pc:sldMkLst>
      </pc:sldChg>
      <pc:sldChg chg="addSp delSp modSp mod ord delAnim modAnim">
        <pc:chgData name="Alexandra Michelle Hopps McDaniel" userId="b17f1253-7064-495e-b130-7522badd8ba3" providerId="ADAL" clId="{C586CB5D-708E-4685-AAFE-08E57D5B6398}" dt="2025-05-12T18:47:26.832" v="2073"/>
        <pc:sldMkLst>
          <pc:docMk/>
          <pc:sldMk cId="2075973608" sldId="266"/>
        </pc:sldMkLst>
      </pc:sldChg>
      <pc:sldChg chg="addSp delSp modSp mod ord modNotesTx">
        <pc:chgData name="Alexandra Michelle Hopps McDaniel" userId="b17f1253-7064-495e-b130-7522badd8ba3" providerId="ADAL" clId="{C586CB5D-708E-4685-AAFE-08E57D5B6398}" dt="2025-05-12T18:48:02.497" v="2134" actId="20577"/>
        <pc:sldMkLst>
          <pc:docMk/>
          <pc:sldMk cId="4226410840" sldId="267"/>
        </pc:sldMkLst>
      </pc:sldChg>
      <pc:sldChg chg="addSp modSp mod modNotesTx">
        <pc:chgData name="Alexandra Michelle Hopps McDaniel" userId="b17f1253-7064-495e-b130-7522badd8ba3" providerId="ADAL" clId="{C586CB5D-708E-4685-AAFE-08E57D5B6398}" dt="2025-05-15T20:58:37.730" v="2176" actId="1076"/>
        <pc:sldMkLst>
          <pc:docMk/>
          <pc:sldMk cId="3019159809" sldId="268"/>
        </pc:sldMkLst>
      </pc:sldChg>
      <pc:sldChg chg="addSp delSp modSp add mod ord delAnim">
        <pc:chgData name="Alexandra Michelle Hopps McDaniel" userId="b17f1253-7064-495e-b130-7522badd8ba3" providerId="ADAL" clId="{C586CB5D-708E-4685-AAFE-08E57D5B6398}" dt="2025-05-09T21:59:47.244" v="668" actId="20577"/>
        <pc:sldMkLst>
          <pc:docMk/>
          <pc:sldMk cId="2296840299" sldId="269"/>
        </pc:sldMkLst>
        <pc:spChg chg="mod">
          <ac:chgData name="Alexandra Michelle Hopps McDaniel" userId="b17f1253-7064-495e-b130-7522badd8ba3" providerId="ADAL" clId="{C586CB5D-708E-4685-AAFE-08E57D5B6398}" dt="2025-05-09T21:51:36.155" v="362" actId="20577"/>
          <ac:spMkLst>
            <pc:docMk/>
            <pc:sldMk cId="2296840299" sldId="269"/>
            <ac:spMk id="2" creationId="{C280CE86-986E-E7A4-3A1B-434E5FB012CD}"/>
          </ac:spMkLst>
        </pc:spChg>
        <pc:spChg chg="add mod">
          <ac:chgData name="Alexandra Michelle Hopps McDaniel" userId="b17f1253-7064-495e-b130-7522badd8ba3" providerId="ADAL" clId="{C586CB5D-708E-4685-AAFE-08E57D5B6398}" dt="2025-05-09T21:58:03.930" v="641" actId="1076"/>
          <ac:spMkLst>
            <pc:docMk/>
            <pc:sldMk cId="2296840299" sldId="269"/>
            <ac:spMk id="10" creationId="{318E568B-6A9A-AE68-D84C-98E85471FFE7}"/>
          </ac:spMkLst>
        </pc:spChg>
        <pc:spChg chg="add mod">
          <ac:chgData name="Alexandra Michelle Hopps McDaniel" userId="b17f1253-7064-495e-b130-7522badd8ba3" providerId="ADAL" clId="{C586CB5D-708E-4685-AAFE-08E57D5B6398}" dt="2025-05-09T21:59:47.244" v="668" actId="20577"/>
          <ac:spMkLst>
            <pc:docMk/>
            <pc:sldMk cId="2296840299" sldId="269"/>
            <ac:spMk id="15" creationId="{ECA40F94-48C4-6A7A-6AA7-C0F969DEFEAA}"/>
          </ac:spMkLst>
        </pc:spChg>
        <pc:picChg chg="add mod">
          <ac:chgData name="Alexandra Michelle Hopps McDaniel" userId="b17f1253-7064-495e-b130-7522badd8ba3" providerId="ADAL" clId="{C586CB5D-708E-4685-AAFE-08E57D5B6398}" dt="2025-05-09T21:56:56.679" v="639" actId="1076"/>
          <ac:picMkLst>
            <pc:docMk/>
            <pc:sldMk cId="2296840299" sldId="269"/>
            <ac:picMk id="8" creationId="{2DCB2B85-1C5D-D032-2DE6-6A6F08A84B56}"/>
          </ac:picMkLst>
        </pc:picChg>
        <pc:picChg chg="add mod">
          <ac:chgData name="Alexandra Michelle Hopps McDaniel" userId="b17f1253-7064-495e-b130-7522badd8ba3" providerId="ADAL" clId="{C586CB5D-708E-4685-AAFE-08E57D5B6398}" dt="2025-05-09T21:59:25.175" v="652" actId="1076"/>
          <ac:picMkLst>
            <pc:docMk/>
            <pc:sldMk cId="2296840299" sldId="269"/>
            <ac:picMk id="14" creationId="{C8A61DFF-208F-8774-368C-5FC3668B7986}"/>
          </ac:picMkLst>
        </pc:picChg>
      </pc:sldChg>
      <pc:sldChg chg="addSp delSp modSp add mod">
        <pc:chgData name="Alexandra Michelle Hopps McDaniel" userId="b17f1253-7064-495e-b130-7522badd8ba3" providerId="ADAL" clId="{C586CB5D-708E-4685-AAFE-08E57D5B6398}" dt="2025-05-12T18:50:06.940" v="2151" actId="1076"/>
        <pc:sldMkLst>
          <pc:docMk/>
          <pc:sldMk cId="820682644" sldId="270"/>
        </pc:sldMkLst>
      </pc:sldChg>
      <pc:sldChg chg="addSp modSp add mod ord">
        <pc:chgData name="Alexandra Michelle Hopps McDaniel" userId="b17f1253-7064-495e-b130-7522badd8ba3" providerId="ADAL" clId="{C586CB5D-708E-4685-AAFE-08E57D5B6398}" dt="2025-05-09T22:23:17.389" v="981"/>
        <pc:sldMkLst>
          <pc:docMk/>
          <pc:sldMk cId="613313794" sldId="271"/>
        </pc:sldMkLst>
      </pc:sldChg>
      <pc:sldChg chg="add del">
        <pc:chgData name="Alexandra Michelle Hopps McDaniel" userId="b17f1253-7064-495e-b130-7522badd8ba3" providerId="ADAL" clId="{C586CB5D-708E-4685-AAFE-08E57D5B6398}" dt="2025-05-09T22:09:51.148" v="804"/>
        <pc:sldMkLst>
          <pc:docMk/>
          <pc:sldMk cId="56380430" sldId="272"/>
        </pc:sldMkLst>
      </pc:sldChg>
      <pc:sldChg chg="addSp delSp modSp add mod">
        <pc:chgData name="Alexandra Michelle Hopps McDaniel" userId="b17f1253-7064-495e-b130-7522badd8ba3" providerId="ADAL" clId="{C586CB5D-708E-4685-AAFE-08E57D5B6398}" dt="2025-05-09T22:22:19.573" v="980" actId="2711"/>
        <pc:sldMkLst>
          <pc:docMk/>
          <pc:sldMk cId="3541392527" sldId="272"/>
        </pc:sldMkLst>
      </pc:sldChg>
      <pc:sldChg chg="addSp delSp modSp add mod modAnim">
        <pc:chgData name="Alexandra Michelle Hopps McDaniel" userId="b17f1253-7064-495e-b130-7522badd8ba3" providerId="ADAL" clId="{C586CB5D-708E-4685-AAFE-08E57D5B6398}" dt="2025-05-09T22:32:13.803" v="1051"/>
        <pc:sldMkLst>
          <pc:docMk/>
          <pc:sldMk cId="1908929193" sldId="273"/>
        </pc:sldMkLst>
        <pc:spChg chg="add mod">
          <ac:chgData name="Alexandra Michelle Hopps McDaniel" userId="b17f1253-7064-495e-b130-7522badd8ba3" providerId="ADAL" clId="{C586CB5D-708E-4685-AAFE-08E57D5B6398}" dt="2025-05-09T22:32:13.803" v="1051"/>
          <ac:spMkLst>
            <pc:docMk/>
            <pc:sldMk cId="1908929193" sldId="273"/>
            <ac:spMk id="15" creationId="{F9745910-9617-13C8-66AD-EA5EB81ED525}"/>
          </ac:spMkLst>
        </pc:spChg>
        <pc:spChg chg="add mod">
          <ac:chgData name="Alexandra Michelle Hopps McDaniel" userId="b17f1253-7064-495e-b130-7522badd8ba3" providerId="ADAL" clId="{C586CB5D-708E-4685-AAFE-08E57D5B6398}" dt="2025-05-09T22:32:13.803" v="1051"/>
          <ac:spMkLst>
            <pc:docMk/>
            <pc:sldMk cId="1908929193" sldId="273"/>
            <ac:spMk id="17" creationId="{92BFEFCC-2A38-0893-BA0D-BE52C1E09E3E}"/>
          </ac:spMkLst>
        </pc:spChg>
        <pc:spChg chg="add mod">
          <ac:chgData name="Alexandra Michelle Hopps McDaniel" userId="b17f1253-7064-495e-b130-7522badd8ba3" providerId="ADAL" clId="{C586CB5D-708E-4685-AAFE-08E57D5B6398}" dt="2025-05-09T22:32:13.803" v="1051"/>
          <ac:spMkLst>
            <pc:docMk/>
            <pc:sldMk cId="1908929193" sldId="273"/>
            <ac:spMk id="19" creationId="{77F2175F-9972-FC44-EA42-843453D395E5}"/>
          </ac:spMkLst>
        </pc:spChg>
        <pc:spChg chg="add mod">
          <ac:chgData name="Alexandra Michelle Hopps McDaniel" userId="b17f1253-7064-495e-b130-7522badd8ba3" providerId="ADAL" clId="{C586CB5D-708E-4685-AAFE-08E57D5B6398}" dt="2025-05-09T22:32:13.803" v="1051"/>
          <ac:spMkLst>
            <pc:docMk/>
            <pc:sldMk cId="1908929193" sldId="273"/>
            <ac:spMk id="20" creationId="{067B42EC-6F5B-DF9E-B423-83A13D019F30}"/>
          </ac:spMkLst>
        </pc:spChg>
        <pc:spChg chg="add mod">
          <ac:chgData name="Alexandra Michelle Hopps McDaniel" userId="b17f1253-7064-495e-b130-7522badd8ba3" providerId="ADAL" clId="{C586CB5D-708E-4685-AAFE-08E57D5B6398}" dt="2025-05-09T22:32:13.803" v="1051"/>
          <ac:spMkLst>
            <pc:docMk/>
            <pc:sldMk cId="1908929193" sldId="273"/>
            <ac:spMk id="21" creationId="{6DF1AD60-A9BA-E161-00AC-85C272F4CB6D}"/>
          </ac:spMkLst>
        </pc:spChg>
        <pc:spChg chg="add mod">
          <ac:chgData name="Alexandra Michelle Hopps McDaniel" userId="b17f1253-7064-495e-b130-7522badd8ba3" providerId="ADAL" clId="{C586CB5D-708E-4685-AAFE-08E57D5B6398}" dt="2025-05-09T22:32:13.803" v="1051"/>
          <ac:spMkLst>
            <pc:docMk/>
            <pc:sldMk cId="1908929193" sldId="273"/>
            <ac:spMk id="22" creationId="{828DB4E0-FD56-D179-D087-6995E36E7DFE}"/>
          </ac:spMkLst>
        </pc:spChg>
        <pc:spChg chg="add mod">
          <ac:chgData name="Alexandra Michelle Hopps McDaniel" userId="b17f1253-7064-495e-b130-7522badd8ba3" providerId="ADAL" clId="{C586CB5D-708E-4685-AAFE-08E57D5B6398}" dt="2025-05-09T22:32:13.803" v="1051"/>
          <ac:spMkLst>
            <pc:docMk/>
            <pc:sldMk cId="1908929193" sldId="273"/>
            <ac:spMk id="23" creationId="{A25515F9-EB1B-2ED1-BBE0-BEB92B081444}"/>
          </ac:spMkLst>
        </pc:spChg>
        <pc:spChg chg="add mod">
          <ac:chgData name="Alexandra Michelle Hopps McDaniel" userId="b17f1253-7064-495e-b130-7522badd8ba3" providerId="ADAL" clId="{C586CB5D-708E-4685-AAFE-08E57D5B6398}" dt="2025-05-09T22:32:13.803" v="1051"/>
          <ac:spMkLst>
            <pc:docMk/>
            <pc:sldMk cId="1908929193" sldId="273"/>
            <ac:spMk id="24" creationId="{3F42A0B1-05AA-DEA0-C1C4-750A28AD6892}"/>
          </ac:spMkLst>
        </pc:spChg>
        <pc:spChg chg="add mod">
          <ac:chgData name="Alexandra Michelle Hopps McDaniel" userId="b17f1253-7064-495e-b130-7522badd8ba3" providerId="ADAL" clId="{C586CB5D-708E-4685-AAFE-08E57D5B6398}" dt="2025-05-09T22:32:13.803" v="1051"/>
          <ac:spMkLst>
            <pc:docMk/>
            <pc:sldMk cId="1908929193" sldId="273"/>
            <ac:spMk id="25" creationId="{11746D83-CA72-5707-2D8E-9F6032CD4936}"/>
          </ac:spMkLst>
        </pc:spChg>
        <pc:picChg chg="add mod">
          <ac:chgData name="Alexandra Michelle Hopps McDaniel" userId="b17f1253-7064-495e-b130-7522badd8ba3" providerId="ADAL" clId="{C586CB5D-708E-4685-AAFE-08E57D5B6398}" dt="2025-05-09T22:32:13.803" v="1051"/>
          <ac:picMkLst>
            <pc:docMk/>
            <pc:sldMk cId="1908929193" sldId="273"/>
            <ac:picMk id="18" creationId="{3038C2B1-D5D4-727E-8586-D7D5D382F43A}"/>
          </ac:picMkLst>
        </pc:picChg>
      </pc:sldChg>
      <pc:sldChg chg="add">
        <pc:chgData name="Alexandra Michelle Hopps McDaniel" userId="b17f1253-7064-495e-b130-7522badd8ba3" providerId="ADAL" clId="{C586CB5D-708E-4685-AAFE-08E57D5B6398}" dt="2025-05-09T22:35:06.144" v="1069"/>
        <pc:sldMkLst>
          <pc:docMk/>
          <pc:sldMk cId="1171320470" sldId="274"/>
        </pc:sldMkLst>
      </pc:sldChg>
      <pc:sldChg chg="addSp delSp modSp add mod">
        <pc:chgData name="Alexandra Michelle Hopps McDaniel" userId="b17f1253-7064-495e-b130-7522badd8ba3" providerId="ADAL" clId="{C586CB5D-708E-4685-AAFE-08E57D5B6398}" dt="2025-05-12T18:49:10.018" v="2139" actId="1076"/>
        <pc:sldMkLst>
          <pc:docMk/>
          <pc:sldMk cId="3432629044" sldId="275"/>
        </pc:sldMkLst>
      </pc:sldChg>
      <pc:sldChg chg="addSp modSp add mod ord">
        <pc:chgData name="Alexandra Michelle Hopps McDaniel" userId="b17f1253-7064-495e-b130-7522badd8ba3" providerId="ADAL" clId="{C586CB5D-708E-4685-AAFE-08E57D5B6398}" dt="2025-05-12T18:47:22.578" v="2069"/>
        <pc:sldMkLst>
          <pc:docMk/>
          <pc:sldMk cId="3455945404" sldId="276"/>
        </pc:sldMkLst>
      </pc:sldChg>
      <pc:sldChg chg="new del">
        <pc:chgData name="Alexandra Michelle Hopps McDaniel" userId="b17f1253-7064-495e-b130-7522badd8ba3" providerId="ADAL" clId="{C586CB5D-708E-4685-AAFE-08E57D5B6398}" dt="2025-05-12T18:39:17.991" v="1340" actId="47"/>
        <pc:sldMkLst>
          <pc:docMk/>
          <pc:sldMk cId="3460752489" sldId="277"/>
        </pc:sldMkLst>
      </pc:sldChg>
      <pc:sldChg chg="modSp add mod ord modShow">
        <pc:chgData name="Alexandra Michelle Hopps McDaniel" userId="b17f1253-7064-495e-b130-7522badd8ba3" providerId="ADAL" clId="{C586CB5D-708E-4685-AAFE-08E57D5B6398}" dt="2025-05-12T18:42:58.009" v="1943" actId="20577"/>
        <pc:sldMkLst>
          <pc:docMk/>
          <pc:sldMk cId="215306306" sldId="278"/>
        </pc:sldMkLst>
      </pc:sldChg>
      <pc:sldChg chg="addSp delSp modSp add mod ord">
        <pc:chgData name="Alexandra Michelle Hopps McDaniel" userId="b17f1253-7064-495e-b130-7522badd8ba3" providerId="ADAL" clId="{C586CB5D-708E-4685-AAFE-08E57D5B6398}" dt="2025-05-12T18:47:16.171" v="2065"/>
        <pc:sldMkLst>
          <pc:docMk/>
          <pc:sldMk cId="1751834646" sldId="279"/>
        </pc:sldMkLst>
        <pc:spChg chg="mod">
          <ac:chgData name="Alexandra Michelle Hopps McDaniel" userId="b17f1253-7064-495e-b130-7522badd8ba3" providerId="ADAL" clId="{C586CB5D-708E-4685-AAFE-08E57D5B6398}" dt="2025-05-12T18:43:29.199" v="1991" actId="6549"/>
          <ac:spMkLst>
            <pc:docMk/>
            <pc:sldMk cId="1751834646" sldId="279"/>
            <ac:spMk id="2" creationId="{4BFB7B29-A1D3-5D53-5A3A-6F8D410139FE}"/>
          </ac:spMkLst>
        </pc:spChg>
        <pc:spChg chg="add mod">
          <ac:chgData name="Alexandra Michelle Hopps McDaniel" userId="b17f1253-7064-495e-b130-7522badd8ba3" providerId="ADAL" clId="{C586CB5D-708E-4685-AAFE-08E57D5B6398}" dt="2025-05-12T18:46:42.669" v="2048" actId="6549"/>
          <ac:spMkLst>
            <pc:docMk/>
            <pc:sldMk cId="1751834646" sldId="279"/>
            <ac:spMk id="12" creationId="{F2162245-84B1-0E0B-2E0E-EE64E716D250}"/>
          </ac:spMkLst>
        </pc:spChg>
        <pc:spChg chg="add mod">
          <ac:chgData name="Alexandra Michelle Hopps McDaniel" userId="b17f1253-7064-495e-b130-7522badd8ba3" providerId="ADAL" clId="{C586CB5D-708E-4685-AAFE-08E57D5B6398}" dt="2025-05-12T18:46:38.533" v="2046" actId="1076"/>
          <ac:spMkLst>
            <pc:docMk/>
            <pc:sldMk cId="1751834646" sldId="279"/>
            <ac:spMk id="14" creationId="{5AB32DFA-FD31-BCC4-620B-958A5100C5A8}"/>
          </ac:spMkLst>
        </pc:spChg>
        <pc:spChg chg="add mod">
          <ac:chgData name="Alexandra Michelle Hopps McDaniel" userId="b17f1253-7064-495e-b130-7522badd8ba3" providerId="ADAL" clId="{C586CB5D-708E-4685-AAFE-08E57D5B6398}" dt="2025-05-12T18:46:57.677" v="2063" actId="20577"/>
          <ac:spMkLst>
            <pc:docMk/>
            <pc:sldMk cId="1751834646" sldId="279"/>
            <ac:spMk id="15" creationId="{5FB2A256-2041-1BC8-BEA9-37F19798A555}"/>
          </ac:spMkLst>
        </pc:spChg>
        <pc:picChg chg="add mod">
          <ac:chgData name="Alexandra Michelle Hopps McDaniel" userId="b17f1253-7064-495e-b130-7522badd8ba3" providerId="ADAL" clId="{C586CB5D-708E-4685-AAFE-08E57D5B6398}" dt="2025-05-12T18:45:23.301" v="2004" actId="1076"/>
          <ac:picMkLst>
            <pc:docMk/>
            <pc:sldMk cId="1751834646" sldId="279"/>
            <ac:picMk id="7" creationId="{D22EC503-9707-B1A6-6783-FA0D183E551A}"/>
          </ac:picMkLst>
        </pc:picChg>
        <pc:picChg chg="add mod">
          <ac:chgData name="Alexandra Michelle Hopps McDaniel" userId="b17f1253-7064-495e-b130-7522badd8ba3" providerId="ADAL" clId="{C586CB5D-708E-4685-AAFE-08E57D5B6398}" dt="2025-05-12T18:45:51.379" v="2007" actId="1076"/>
          <ac:picMkLst>
            <pc:docMk/>
            <pc:sldMk cId="1751834646" sldId="279"/>
            <ac:picMk id="9" creationId="{2734C7B6-8AED-59C3-2FB1-7F13086D81FA}"/>
          </ac:picMkLst>
        </pc:picChg>
        <pc:picChg chg="add mod">
          <ac:chgData name="Alexandra Michelle Hopps McDaniel" userId="b17f1253-7064-495e-b130-7522badd8ba3" providerId="ADAL" clId="{C586CB5D-708E-4685-AAFE-08E57D5B6398}" dt="2025-05-12T18:46:36.333" v="2045" actId="1076"/>
          <ac:picMkLst>
            <pc:docMk/>
            <pc:sldMk cId="1751834646" sldId="279"/>
            <ac:picMk id="11" creationId="{F9308BA4-654A-7CB6-CF11-AD4A3E7C412B}"/>
          </ac:picMkLst>
        </pc:picChg>
      </pc:sldChg>
      <pc:sldChg chg="delSp modSp mod">
        <pc:chgData name="Alexandra Michelle Hopps McDaniel" userId="b17f1253-7064-495e-b130-7522badd8ba3" providerId="ADAL" clId="{C586CB5D-708E-4685-AAFE-08E57D5B6398}" dt="2025-05-27T15:41:37.525" v="2182" actId="14100"/>
        <pc:sldMkLst>
          <pc:docMk/>
          <pc:sldMk cId="1188222959" sldId="2147375810"/>
        </pc:sldMkLst>
        <pc:spChg chg="mod">
          <ac:chgData name="Alexandra Michelle Hopps McDaniel" userId="b17f1253-7064-495e-b130-7522badd8ba3" providerId="ADAL" clId="{C586CB5D-708E-4685-AAFE-08E57D5B6398}" dt="2025-05-27T15:41:37.525" v="2182" actId="14100"/>
          <ac:spMkLst>
            <pc:docMk/>
            <pc:sldMk cId="1188222959" sldId="2147375810"/>
            <ac:spMk id="6" creationId="{A492A5FF-2239-18A2-AE21-939A742F608D}"/>
          </ac:spMkLst>
        </pc:spChg>
        <pc:spChg chg="del">
          <ac:chgData name="Alexandra Michelle Hopps McDaniel" userId="b17f1253-7064-495e-b130-7522badd8ba3" providerId="ADAL" clId="{C586CB5D-708E-4685-AAFE-08E57D5B6398}" dt="2025-05-27T15:41:31.849" v="2181" actId="478"/>
          <ac:spMkLst>
            <pc:docMk/>
            <pc:sldMk cId="1188222959" sldId="2147375810"/>
            <ac:spMk id="8" creationId="{E8238928-F8DE-3690-A19F-98FFB41F9213}"/>
          </ac:spMkLst>
        </pc:spChg>
        <pc:picChg chg="del">
          <ac:chgData name="Alexandra Michelle Hopps McDaniel" userId="b17f1253-7064-495e-b130-7522badd8ba3" providerId="ADAL" clId="{C586CB5D-708E-4685-AAFE-08E57D5B6398}" dt="2025-05-27T15:41:29.208" v="2180" actId="478"/>
          <ac:picMkLst>
            <pc:docMk/>
            <pc:sldMk cId="1188222959" sldId="2147375810"/>
            <ac:picMk id="7" creationId="{87D58809-1623-EC1D-5629-A6909620F817}"/>
          </ac:picMkLst>
        </pc:picChg>
      </pc:sldChg>
    </pc:docChg>
  </pc:docChgLst>
  <pc:docChgLst>
    <pc:chgData name="Alexandra Michelle Hopps McDaniel" userId="b17f1253-7064-495e-b130-7522badd8ba3" providerId="ADAL" clId="{39687194-BF18-466A-927B-9FD6633E275E}"/>
    <pc:docChg chg="custSel addSld delSld modSld">
      <pc:chgData name="Alexandra Michelle Hopps McDaniel" userId="b17f1253-7064-495e-b130-7522badd8ba3" providerId="ADAL" clId="{39687194-BF18-466A-927B-9FD6633E275E}" dt="2025-04-10T15:11:22.872" v="783" actId="1076"/>
      <pc:docMkLst>
        <pc:docMk/>
      </pc:docMkLst>
      <pc:sldChg chg="del">
        <pc:chgData name="Alexandra Michelle Hopps McDaniel" userId="b17f1253-7064-495e-b130-7522badd8ba3" providerId="ADAL" clId="{39687194-BF18-466A-927B-9FD6633E275E}" dt="2025-04-10T14:54:44.265" v="4" actId="2696"/>
        <pc:sldMkLst>
          <pc:docMk/>
          <pc:sldMk cId="495053004" sldId="256"/>
        </pc:sldMkLst>
      </pc:sldChg>
      <pc:sldChg chg="delSp modSp mod">
        <pc:chgData name="Alexandra Michelle Hopps McDaniel" userId="b17f1253-7064-495e-b130-7522badd8ba3" providerId="ADAL" clId="{39687194-BF18-466A-927B-9FD6633E275E}" dt="2025-04-10T14:59:18.608" v="682" actId="20577"/>
        <pc:sldMkLst>
          <pc:docMk/>
          <pc:sldMk cId="3018166114" sldId="258"/>
        </pc:sldMkLst>
      </pc:sldChg>
      <pc:sldChg chg="addSp modSp add mod modAnim modNotesTx">
        <pc:chgData name="Alexandra Michelle Hopps McDaniel" userId="b17f1253-7064-495e-b130-7522badd8ba3" providerId="ADAL" clId="{39687194-BF18-466A-927B-9FD6633E275E}" dt="2025-04-10T15:10:12.794" v="771" actId="20577"/>
        <pc:sldMkLst>
          <pc:docMk/>
          <pc:sldMk cId="357122120" sldId="259"/>
        </pc:sldMkLst>
      </pc:sldChg>
      <pc:sldChg chg="addSp modSp add mod modAnim">
        <pc:chgData name="Alexandra Michelle Hopps McDaniel" userId="b17f1253-7064-495e-b130-7522badd8ba3" providerId="ADAL" clId="{39687194-BF18-466A-927B-9FD6633E275E}" dt="2025-04-10T15:07:29.155" v="698" actId="1076"/>
        <pc:sldMkLst>
          <pc:docMk/>
          <pc:sldMk cId="2524829729" sldId="260"/>
        </pc:sldMkLst>
      </pc:sldChg>
      <pc:sldChg chg="modSp add mod">
        <pc:chgData name="Alexandra Michelle Hopps McDaniel" userId="b17f1253-7064-495e-b130-7522badd8ba3" providerId="ADAL" clId="{39687194-BF18-466A-927B-9FD6633E275E}" dt="2025-04-10T14:55:33.359" v="89" actId="20577"/>
        <pc:sldMkLst>
          <pc:docMk/>
          <pc:sldMk cId="3318352166" sldId="261"/>
        </pc:sldMkLst>
        <pc:spChg chg="mod">
          <ac:chgData name="Alexandra Michelle Hopps McDaniel" userId="b17f1253-7064-495e-b130-7522badd8ba3" providerId="ADAL" clId="{39687194-BF18-466A-927B-9FD6633E275E}" dt="2025-04-10T14:55:33.359" v="89" actId="20577"/>
          <ac:spMkLst>
            <pc:docMk/>
            <pc:sldMk cId="3318352166" sldId="261"/>
            <ac:spMk id="2" creationId="{6E88EBD4-C515-AAFC-FC1F-9E939BDDE3CD}"/>
          </ac:spMkLst>
        </pc:spChg>
      </pc:sldChg>
      <pc:sldChg chg="addSp modSp add mod">
        <pc:chgData name="Alexandra Michelle Hopps McDaniel" userId="b17f1253-7064-495e-b130-7522badd8ba3" providerId="ADAL" clId="{39687194-BF18-466A-927B-9FD6633E275E}" dt="2025-04-10T15:08:13.567" v="704" actId="1076"/>
        <pc:sldMkLst>
          <pc:docMk/>
          <pc:sldMk cId="156676288" sldId="262"/>
        </pc:sldMkLst>
      </pc:sldChg>
      <pc:sldChg chg="modSp add mod">
        <pc:chgData name="Alexandra Michelle Hopps McDaniel" userId="b17f1253-7064-495e-b130-7522badd8ba3" providerId="ADAL" clId="{39687194-BF18-466A-927B-9FD6633E275E}" dt="2025-04-10T14:56:17.028" v="189" actId="20577"/>
        <pc:sldMkLst>
          <pc:docMk/>
          <pc:sldMk cId="3760215866" sldId="263"/>
        </pc:sldMkLst>
      </pc:sldChg>
      <pc:sldChg chg="addSp modSp add mod">
        <pc:chgData name="Alexandra Michelle Hopps McDaniel" userId="b17f1253-7064-495e-b130-7522badd8ba3" providerId="ADAL" clId="{39687194-BF18-466A-927B-9FD6633E275E}" dt="2025-04-10T15:09:09.853" v="719" actId="732"/>
        <pc:sldMkLst>
          <pc:docMk/>
          <pc:sldMk cId="4135194962" sldId="264"/>
        </pc:sldMkLst>
      </pc:sldChg>
      <pc:sldChg chg="modSp add mod">
        <pc:chgData name="Alexandra Michelle Hopps McDaniel" userId="b17f1253-7064-495e-b130-7522badd8ba3" providerId="ADAL" clId="{39687194-BF18-466A-927B-9FD6633E275E}" dt="2025-04-10T14:56:36.232" v="242" actId="20577"/>
        <pc:sldMkLst>
          <pc:docMk/>
          <pc:sldMk cId="1341174821" sldId="265"/>
        </pc:sldMkLst>
      </pc:sldChg>
      <pc:sldChg chg="modSp add mod">
        <pc:chgData name="Alexandra Michelle Hopps McDaniel" userId="b17f1253-7064-495e-b130-7522badd8ba3" providerId="ADAL" clId="{39687194-BF18-466A-927B-9FD6633E275E}" dt="2025-04-10T14:56:42.520" v="260" actId="20577"/>
        <pc:sldMkLst>
          <pc:docMk/>
          <pc:sldMk cId="2075973608" sldId="266"/>
        </pc:sldMkLst>
      </pc:sldChg>
      <pc:sldChg chg="addSp modSp add mod">
        <pc:chgData name="Alexandra Michelle Hopps McDaniel" userId="b17f1253-7064-495e-b130-7522badd8ba3" providerId="ADAL" clId="{39687194-BF18-466A-927B-9FD6633E275E}" dt="2025-04-10T15:11:22.872" v="783" actId="1076"/>
        <pc:sldMkLst>
          <pc:docMk/>
          <pc:sldMk cId="4226410840" sldId="267"/>
        </pc:sldMkLst>
      </pc:sldChg>
      <pc:sldChg chg="modSp add mod">
        <pc:chgData name="Alexandra Michelle Hopps McDaniel" userId="b17f1253-7064-495e-b130-7522badd8ba3" providerId="ADAL" clId="{39687194-BF18-466A-927B-9FD6633E275E}" dt="2025-04-10T14:57:22.509" v="322" actId="20577"/>
        <pc:sldMkLst>
          <pc:docMk/>
          <pc:sldMk cId="3019159809" sldId="268"/>
        </pc:sldMkLst>
        <pc:spChg chg="mod">
          <ac:chgData name="Alexandra Michelle Hopps McDaniel" userId="b17f1253-7064-495e-b130-7522badd8ba3" providerId="ADAL" clId="{39687194-BF18-466A-927B-9FD6633E275E}" dt="2025-04-10T14:57:22.509" v="322" actId="20577"/>
          <ac:spMkLst>
            <pc:docMk/>
            <pc:sldMk cId="3019159809" sldId="268"/>
            <ac:spMk id="2" creationId="{8A44D34C-BE06-C43E-4CE8-22AE94A21C34}"/>
          </ac:spMkLst>
        </pc:spChg>
      </pc:sldChg>
    </pc:docChg>
  </pc:docChgLst>
  <pc:docChgLst>
    <pc:chgData name="Alexandra Michelle Hopps McDaniel" userId="b17f1253-7064-495e-b130-7522badd8ba3" providerId="ADAL" clId="{56FEC9DE-7A89-4ACB-ACD8-E0284537296F}"/>
    <pc:docChg chg="undo custSel addSld delSld modSld sldOrd">
      <pc:chgData name="Alexandra Michelle Hopps McDaniel" userId="b17f1253-7064-495e-b130-7522badd8ba3" providerId="ADAL" clId="{56FEC9DE-7A89-4ACB-ACD8-E0284537296F}" dt="2025-05-20T14:17:27.389" v="14124" actId="1076"/>
      <pc:docMkLst>
        <pc:docMk/>
      </pc:docMkLst>
      <pc:sldChg chg="addSp delSp modSp mod modNotesTx">
        <pc:chgData name="Alexandra Michelle Hopps McDaniel" userId="b17f1253-7064-495e-b130-7522badd8ba3" providerId="ADAL" clId="{56FEC9DE-7A89-4ACB-ACD8-E0284537296F}" dt="2025-05-20T13:47:08.408" v="14008"/>
        <pc:sldMkLst>
          <pc:docMk/>
          <pc:sldMk cId="2259308896" sldId="257"/>
        </pc:sldMkLst>
        <pc:spChg chg="mod">
          <ac:chgData name="Alexandra Michelle Hopps McDaniel" userId="b17f1253-7064-495e-b130-7522badd8ba3" providerId="ADAL" clId="{56FEC9DE-7A89-4ACB-ACD8-E0284537296F}" dt="2025-05-18T02:45:19.356" v="3884" actId="14100"/>
          <ac:spMkLst>
            <pc:docMk/>
            <pc:sldMk cId="2259308896" sldId="257"/>
            <ac:spMk id="2" creationId="{51DF3D98-3C30-4CFC-8643-C81E829C8C25}"/>
          </ac:spMkLst>
        </pc:spChg>
        <pc:spChg chg="mod">
          <ac:chgData name="Alexandra Michelle Hopps McDaniel" userId="b17f1253-7064-495e-b130-7522badd8ba3" providerId="ADAL" clId="{56FEC9DE-7A89-4ACB-ACD8-E0284537296F}" dt="2025-05-19T14:32:30.143" v="10183" actId="20577"/>
          <ac:spMkLst>
            <pc:docMk/>
            <pc:sldMk cId="2259308896" sldId="257"/>
            <ac:spMk id="3" creationId="{A068D447-28D3-4F5F-B2DC-FD67E9015868}"/>
          </ac:spMkLst>
        </pc:spChg>
        <pc:spChg chg="add mod">
          <ac:chgData name="Alexandra Michelle Hopps McDaniel" userId="b17f1253-7064-495e-b130-7522badd8ba3" providerId="ADAL" clId="{56FEC9DE-7A89-4ACB-ACD8-E0284537296F}" dt="2025-05-20T13:47:07.889" v="14006" actId="1076"/>
          <ac:spMkLst>
            <pc:docMk/>
            <pc:sldMk cId="2259308896" sldId="257"/>
            <ac:spMk id="13" creationId="{A4B65ACE-20A5-751C-220E-857B807CFEF2}"/>
          </ac:spMkLst>
        </pc:spChg>
        <pc:picChg chg="add mod">
          <ac:chgData name="Alexandra Michelle Hopps McDaniel" userId="b17f1253-7064-495e-b130-7522badd8ba3" providerId="ADAL" clId="{56FEC9DE-7A89-4ACB-ACD8-E0284537296F}" dt="2025-05-19T16:12:34.760" v="12653" actId="1076"/>
          <ac:picMkLst>
            <pc:docMk/>
            <pc:sldMk cId="2259308896" sldId="257"/>
            <ac:picMk id="4" creationId="{D9DD553F-33A0-0213-11B1-EEE11FD3F22F}"/>
          </ac:picMkLst>
        </pc:picChg>
        <pc:picChg chg="add mod">
          <ac:chgData name="Alexandra Michelle Hopps McDaniel" userId="b17f1253-7064-495e-b130-7522badd8ba3" providerId="ADAL" clId="{56FEC9DE-7A89-4ACB-ACD8-E0284537296F}" dt="2025-05-19T16:12:34.760" v="12653" actId="1076"/>
          <ac:picMkLst>
            <pc:docMk/>
            <pc:sldMk cId="2259308896" sldId="257"/>
            <ac:picMk id="5" creationId="{F3A3E7B9-0186-4AD1-6141-EA84222409F6}"/>
          </ac:picMkLst>
        </pc:picChg>
        <pc:picChg chg="add mod">
          <ac:chgData name="Alexandra Michelle Hopps McDaniel" userId="b17f1253-7064-495e-b130-7522badd8ba3" providerId="ADAL" clId="{56FEC9DE-7A89-4ACB-ACD8-E0284537296F}" dt="2025-05-19T16:12:34.760" v="12653" actId="1076"/>
          <ac:picMkLst>
            <pc:docMk/>
            <pc:sldMk cId="2259308896" sldId="257"/>
            <ac:picMk id="6" creationId="{E13E500A-E608-66CA-B9BE-F8B0E3216197}"/>
          </ac:picMkLst>
        </pc:picChg>
        <pc:picChg chg="add mod">
          <ac:chgData name="Alexandra Michelle Hopps McDaniel" userId="b17f1253-7064-495e-b130-7522badd8ba3" providerId="ADAL" clId="{56FEC9DE-7A89-4ACB-ACD8-E0284537296F}" dt="2025-05-19T16:12:34.760" v="12653" actId="1076"/>
          <ac:picMkLst>
            <pc:docMk/>
            <pc:sldMk cId="2259308896" sldId="257"/>
            <ac:picMk id="7" creationId="{B59C67F7-3A6F-DB67-42B4-83071E469270}"/>
          </ac:picMkLst>
        </pc:picChg>
        <pc:picChg chg="add mod">
          <ac:chgData name="Alexandra Michelle Hopps McDaniel" userId="b17f1253-7064-495e-b130-7522badd8ba3" providerId="ADAL" clId="{56FEC9DE-7A89-4ACB-ACD8-E0284537296F}" dt="2025-05-19T16:12:34.760" v="12653" actId="1076"/>
          <ac:picMkLst>
            <pc:docMk/>
            <pc:sldMk cId="2259308896" sldId="257"/>
            <ac:picMk id="9" creationId="{57C4C156-E4E0-77B0-9DC8-F9FD70F090D2}"/>
          </ac:picMkLst>
        </pc:picChg>
        <pc:picChg chg="mod">
          <ac:chgData name="Alexandra Michelle Hopps McDaniel" userId="b17f1253-7064-495e-b130-7522badd8ba3" providerId="ADAL" clId="{56FEC9DE-7A89-4ACB-ACD8-E0284537296F}" dt="2025-05-19T14:31:53.345" v="10180" actId="1076"/>
          <ac:picMkLst>
            <pc:docMk/>
            <pc:sldMk cId="2259308896" sldId="257"/>
            <ac:picMk id="12" creationId="{77E69E29-5263-F585-E151-196B9E85F1D0}"/>
          </ac:picMkLst>
        </pc:picChg>
      </pc:sldChg>
      <pc:sldChg chg="addSp delSp modSp del mod">
        <pc:chgData name="Alexandra Michelle Hopps McDaniel" userId="b17f1253-7064-495e-b130-7522badd8ba3" providerId="ADAL" clId="{56FEC9DE-7A89-4ACB-ACD8-E0284537296F}" dt="2025-05-19T14:33:31.614" v="10186" actId="2696"/>
        <pc:sldMkLst>
          <pc:docMk/>
          <pc:sldMk cId="3018166114" sldId="258"/>
        </pc:sldMkLst>
      </pc:sldChg>
      <pc:sldChg chg="addSp delSp modSp del mod ord">
        <pc:chgData name="Alexandra Michelle Hopps McDaniel" userId="b17f1253-7064-495e-b130-7522badd8ba3" providerId="ADAL" clId="{56FEC9DE-7A89-4ACB-ACD8-E0284537296F}" dt="2025-05-17T21:03:30.850" v="3371" actId="47"/>
        <pc:sldMkLst>
          <pc:docMk/>
          <pc:sldMk cId="357122120" sldId="259"/>
        </pc:sldMkLst>
      </pc:sldChg>
      <pc:sldChg chg="delSp modSp del mod">
        <pc:chgData name="Alexandra Michelle Hopps McDaniel" userId="b17f1253-7064-495e-b130-7522badd8ba3" providerId="ADAL" clId="{56FEC9DE-7A89-4ACB-ACD8-E0284537296F}" dt="2025-05-17T21:04:15.687" v="3383" actId="47"/>
        <pc:sldMkLst>
          <pc:docMk/>
          <pc:sldMk cId="2524829729" sldId="260"/>
        </pc:sldMkLst>
      </pc:sldChg>
      <pc:sldChg chg="addSp modSp mod ord modAnim modNotesTx">
        <pc:chgData name="Alexandra Michelle Hopps McDaniel" userId="b17f1253-7064-495e-b130-7522badd8ba3" providerId="ADAL" clId="{56FEC9DE-7A89-4ACB-ACD8-E0284537296F}" dt="2025-05-19T12:52:31.040" v="8113"/>
        <pc:sldMkLst>
          <pc:docMk/>
          <pc:sldMk cId="3318352166" sldId="261"/>
        </pc:sldMkLst>
        <pc:spChg chg="add mod">
          <ac:chgData name="Alexandra Michelle Hopps McDaniel" userId="b17f1253-7064-495e-b130-7522badd8ba3" providerId="ADAL" clId="{56FEC9DE-7A89-4ACB-ACD8-E0284537296F}" dt="2025-05-19T02:09:27.178" v="5562" actId="2085"/>
          <ac:spMkLst>
            <pc:docMk/>
            <pc:sldMk cId="3318352166" sldId="261"/>
            <ac:spMk id="3" creationId="{2A6C8243-6BF3-2323-23D6-75784309D532}"/>
          </ac:spMkLst>
        </pc:spChg>
        <pc:spChg chg="mod">
          <ac:chgData name="Alexandra Michelle Hopps McDaniel" userId="b17f1253-7064-495e-b130-7522badd8ba3" providerId="ADAL" clId="{56FEC9DE-7A89-4ACB-ACD8-E0284537296F}" dt="2025-05-13T14:19:14.794" v="291" actId="20577"/>
          <ac:spMkLst>
            <pc:docMk/>
            <pc:sldMk cId="3318352166" sldId="261"/>
            <ac:spMk id="43" creationId="{9FB8ABAA-0DB2-BD07-CB37-EE88D757F76A}"/>
          </ac:spMkLst>
        </pc:spChg>
        <pc:picChg chg="mod">
          <ac:chgData name="Alexandra Michelle Hopps McDaniel" userId="b17f1253-7064-495e-b130-7522badd8ba3" providerId="ADAL" clId="{56FEC9DE-7A89-4ACB-ACD8-E0284537296F}" dt="2025-05-16T23:54:19.151" v="930" actId="14100"/>
          <ac:picMkLst>
            <pc:docMk/>
            <pc:sldMk cId="3318352166" sldId="261"/>
            <ac:picMk id="50" creationId="{2251B5C3-F39E-8553-10E9-10FAAB98302A}"/>
          </ac:picMkLst>
        </pc:picChg>
      </pc:sldChg>
      <pc:sldChg chg="delSp del mod ord modNotesTx">
        <pc:chgData name="Alexandra Michelle Hopps McDaniel" userId="b17f1253-7064-495e-b130-7522badd8ba3" providerId="ADAL" clId="{56FEC9DE-7A89-4ACB-ACD8-E0284537296F}" dt="2025-05-17T21:05:49.063" v="3419" actId="47"/>
        <pc:sldMkLst>
          <pc:docMk/>
          <pc:sldMk cId="156676288" sldId="262"/>
        </pc:sldMkLst>
      </pc:sldChg>
      <pc:sldChg chg="del">
        <pc:chgData name="Alexandra Michelle Hopps McDaniel" userId="b17f1253-7064-495e-b130-7522badd8ba3" providerId="ADAL" clId="{56FEC9DE-7A89-4ACB-ACD8-E0284537296F}" dt="2025-05-17T21:09:01.005" v="3594" actId="2696"/>
        <pc:sldMkLst>
          <pc:docMk/>
          <pc:sldMk cId="3760215866" sldId="263"/>
        </pc:sldMkLst>
      </pc:sldChg>
      <pc:sldChg chg="delSp modSp del mod modNotesTx">
        <pc:chgData name="Alexandra Michelle Hopps McDaniel" userId="b17f1253-7064-495e-b130-7522badd8ba3" providerId="ADAL" clId="{56FEC9DE-7A89-4ACB-ACD8-E0284537296F}" dt="2025-05-17T21:10:49.299" v="3673" actId="47"/>
        <pc:sldMkLst>
          <pc:docMk/>
          <pc:sldMk cId="4135194962" sldId="264"/>
        </pc:sldMkLst>
      </pc:sldChg>
      <pc:sldChg chg="addSp modSp del mod ord">
        <pc:chgData name="Alexandra Michelle Hopps McDaniel" userId="b17f1253-7064-495e-b130-7522badd8ba3" providerId="ADAL" clId="{56FEC9DE-7A89-4ACB-ACD8-E0284537296F}" dt="2025-05-19T13:47:04.371" v="8897" actId="47"/>
        <pc:sldMkLst>
          <pc:docMk/>
          <pc:sldMk cId="1341174821" sldId="265"/>
        </pc:sldMkLst>
      </pc:sldChg>
      <pc:sldChg chg="addSp modSp del mod">
        <pc:chgData name="Alexandra Michelle Hopps McDaniel" userId="b17f1253-7064-495e-b130-7522badd8ba3" providerId="ADAL" clId="{56FEC9DE-7A89-4ACB-ACD8-E0284537296F}" dt="2025-05-19T04:18:40.693" v="7916" actId="2696"/>
        <pc:sldMkLst>
          <pc:docMk/>
          <pc:sldMk cId="2075973608" sldId="266"/>
        </pc:sldMkLst>
      </pc:sldChg>
      <pc:sldChg chg="del mod modShow">
        <pc:chgData name="Alexandra Michelle Hopps McDaniel" userId="b17f1253-7064-495e-b130-7522badd8ba3" providerId="ADAL" clId="{56FEC9DE-7A89-4ACB-ACD8-E0284537296F}" dt="2025-05-17T21:11:14.783" v="3678" actId="47"/>
        <pc:sldMkLst>
          <pc:docMk/>
          <pc:sldMk cId="4226410840" sldId="267"/>
        </pc:sldMkLst>
      </pc:sldChg>
      <pc:sldChg chg="addSp delSp modSp mod modNotesTx">
        <pc:chgData name="Alexandra Michelle Hopps McDaniel" userId="b17f1253-7064-495e-b130-7522badd8ba3" providerId="ADAL" clId="{56FEC9DE-7A89-4ACB-ACD8-E0284537296F}" dt="2025-05-19T13:41:14.110" v="8764" actId="20577"/>
        <pc:sldMkLst>
          <pc:docMk/>
          <pc:sldMk cId="3019159809" sldId="268"/>
        </pc:sldMkLst>
        <pc:spChg chg="mod">
          <ac:chgData name="Alexandra Michelle Hopps McDaniel" userId="b17f1253-7064-495e-b130-7522badd8ba3" providerId="ADAL" clId="{56FEC9DE-7A89-4ACB-ACD8-E0284537296F}" dt="2025-05-19T04:07:30.866" v="7470" actId="20577"/>
          <ac:spMkLst>
            <pc:docMk/>
            <pc:sldMk cId="3019159809" sldId="268"/>
            <ac:spMk id="2" creationId="{8A44D34C-BE06-C43E-4CE8-22AE94A21C34}"/>
          </ac:spMkLst>
        </pc:spChg>
        <pc:spChg chg="add mod">
          <ac:chgData name="Alexandra Michelle Hopps McDaniel" userId="b17f1253-7064-495e-b130-7522badd8ba3" providerId="ADAL" clId="{56FEC9DE-7A89-4ACB-ACD8-E0284537296F}" dt="2025-05-19T04:05:22.804" v="7406" actId="164"/>
          <ac:spMkLst>
            <pc:docMk/>
            <pc:sldMk cId="3019159809" sldId="268"/>
            <ac:spMk id="10" creationId="{CAF4A1F1-A39C-B809-2292-27C850EF436A}"/>
          </ac:spMkLst>
        </pc:spChg>
        <pc:spChg chg="add mod">
          <ac:chgData name="Alexandra Michelle Hopps McDaniel" userId="b17f1253-7064-495e-b130-7522badd8ba3" providerId="ADAL" clId="{56FEC9DE-7A89-4ACB-ACD8-E0284537296F}" dt="2025-05-19T04:05:22.804" v="7406" actId="164"/>
          <ac:spMkLst>
            <pc:docMk/>
            <pc:sldMk cId="3019159809" sldId="268"/>
            <ac:spMk id="14" creationId="{68032A16-49C7-5C02-197F-5FFC5BCE2A96}"/>
          </ac:spMkLst>
        </pc:spChg>
        <pc:spChg chg="add mod">
          <ac:chgData name="Alexandra Michelle Hopps McDaniel" userId="b17f1253-7064-495e-b130-7522badd8ba3" providerId="ADAL" clId="{56FEC9DE-7A89-4ACB-ACD8-E0284537296F}" dt="2025-05-19T04:05:22.804" v="7406" actId="164"/>
          <ac:spMkLst>
            <pc:docMk/>
            <pc:sldMk cId="3019159809" sldId="268"/>
            <ac:spMk id="17" creationId="{0ED04016-9D50-6429-9A8C-865D102CB67C}"/>
          </ac:spMkLst>
        </pc:spChg>
        <pc:spChg chg="add mod">
          <ac:chgData name="Alexandra Michelle Hopps McDaniel" userId="b17f1253-7064-495e-b130-7522badd8ba3" providerId="ADAL" clId="{56FEC9DE-7A89-4ACB-ACD8-E0284537296F}" dt="2025-05-19T04:05:22.804" v="7406" actId="164"/>
          <ac:spMkLst>
            <pc:docMk/>
            <pc:sldMk cId="3019159809" sldId="268"/>
            <ac:spMk id="20" creationId="{35592396-4591-D11B-CD22-612FB6828FCC}"/>
          </ac:spMkLst>
        </pc:spChg>
        <pc:spChg chg="add mod">
          <ac:chgData name="Alexandra Michelle Hopps McDaniel" userId="b17f1253-7064-495e-b130-7522badd8ba3" providerId="ADAL" clId="{56FEC9DE-7A89-4ACB-ACD8-E0284537296F}" dt="2025-05-19T04:05:22.804" v="7406" actId="164"/>
          <ac:spMkLst>
            <pc:docMk/>
            <pc:sldMk cId="3019159809" sldId="268"/>
            <ac:spMk id="23" creationId="{525CAE6D-19F2-4C78-6AE0-045FAC087B0A}"/>
          </ac:spMkLst>
        </pc:spChg>
        <pc:spChg chg="add mod">
          <ac:chgData name="Alexandra Michelle Hopps McDaniel" userId="b17f1253-7064-495e-b130-7522badd8ba3" providerId="ADAL" clId="{56FEC9DE-7A89-4ACB-ACD8-E0284537296F}" dt="2025-05-19T04:05:22.804" v="7406" actId="164"/>
          <ac:spMkLst>
            <pc:docMk/>
            <pc:sldMk cId="3019159809" sldId="268"/>
            <ac:spMk id="30" creationId="{B242E704-6645-045A-69F6-675412CF1E0A}"/>
          </ac:spMkLst>
        </pc:spChg>
        <pc:grpChg chg="mod">
          <ac:chgData name="Alexandra Michelle Hopps McDaniel" userId="b17f1253-7064-495e-b130-7522badd8ba3" providerId="ADAL" clId="{56FEC9DE-7A89-4ACB-ACD8-E0284537296F}" dt="2025-05-19T04:06:11.936" v="7415" actId="1076"/>
          <ac:grpSpMkLst>
            <pc:docMk/>
            <pc:sldMk cId="3019159809" sldId="268"/>
            <ac:grpSpMk id="31" creationId="{1254296E-C3BA-2016-F093-DCAEB5CD1115}"/>
          </ac:grpSpMkLst>
        </pc:grpChg>
        <pc:picChg chg="add mod modCrop">
          <ac:chgData name="Alexandra Michelle Hopps McDaniel" userId="b17f1253-7064-495e-b130-7522badd8ba3" providerId="ADAL" clId="{56FEC9DE-7A89-4ACB-ACD8-E0284537296F}" dt="2025-05-19T04:05:22.804" v="7406" actId="164"/>
          <ac:picMkLst>
            <pc:docMk/>
            <pc:sldMk cId="3019159809" sldId="268"/>
            <ac:picMk id="8" creationId="{E7B841B6-53DA-55CA-DAE4-BFBE4286EA24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04:05:22.804" v="7406" actId="164"/>
          <ac:picMkLst>
            <pc:docMk/>
            <pc:sldMk cId="3019159809" sldId="268"/>
            <ac:picMk id="13" creationId="{99D9E8C3-4D64-837F-EE90-0DE1330F8983}"/>
          </ac:picMkLst>
        </pc:picChg>
        <pc:picChg chg="add mod ord modCrop">
          <ac:chgData name="Alexandra Michelle Hopps McDaniel" userId="b17f1253-7064-495e-b130-7522badd8ba3" providerId="ADAL" clId="{56FEC9DE-7A89-4ACB-ACD8-E0284537296F}" dt="2025-05-19T04:03:09.377" v="7392" actId="732"/>
          <ac:picMkLst>
            <pc:docMk/>
            <pc:sldMk cId="3019159809" sldId="268"/>
            <ac:picMk id="16" creationId="{0B2B7AE5-F655-FB3F-7A76-2E932C56ACE5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04:05:22.804" v="7406" actId="164"/>
          <ac:picMkLst>
            <pc:docMk/>
            <pc:sldMk cId="3019159809" sldId="268"/>
            <ac:picMk id="19" creationId="{7E99FF33-655D-A364-CF08-B272B5CF6ECA}"/>
          </ac:picMkLst>
        </pc:picChg>
        <pc:picChg chg="add mod ord modCrop">
          <ac:chgData name="Alexandra Michelle Hopps McDaniel" userId="b17f1253-7064-495e-b130-7522badd8ba3" providerId="ADAL" clId="{56FEC9DE-7A89-4ACB-ACD8-E0284537296F}" dt="2025-05-19T04:05:22.804" v="7406" actId="164"/>
          <ac:picMkLst>
            <pc:docMk/>
            <pc:sldMk cId="3019159809" sldId="268"/>
            <ac:picMk id="22" creationId="{5D395F92-4737-B90D-7105-F125870B469C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04:04:24.486" v="7399" actId="1076"/>
          <ac:picMkLst>
            <pc:docMk/>
            <pc:sldMk cId="3019159809" sldId="268"/>
            <ac:picMk id="29" creationId="{3F83EA04-5114-0876-E33E-D8CA6D2C8643}"/>
          </ac:picMkLst>
        </pc:picChg>
        <pc:picChg chg="add mod">
          <ac:chgData name="Alexandra Michelle Hopps McDaniel" userId="b17f1253-7064-495e-b130-7522badd8ba3" providerId="ADAL" clId="{56FEC9DE-7A89-4ACB-ACD8-E0284537296F}" dt="2025-05-19T04:06:18.323" v="7416" actId="1076"/>
          <ac:picMkLst>
            <pc:docMk/>
            <pc:sldMk cId="3019159809" sldId="268"/>
            <ac:picMk id="32" creationId="{880C9650-2A6E-14E3-84E6-195715A7D3F1}"/>
          </ac:picMkLst>
        </pc:picChg>
      </pc:sldChg>
      <pc:sldChg chg="addSp delSp modSp mod ord modAnim modNotesTx">
        <pc:chgData name="Alexandra Michelle Hopps McDaniel" userId="b17f1253-7064-495e-b130-7522badd8ba3" providerId="ADAL" clId="{56FEC9DE-7A89-4ACB-ACD8-E0284537296F}" dt="2025-05-20T02:12:01.845" v="13863" actId="1076"/>
        <pc:sldMkLst>
          <pc:docMk/>
          <pc:sldMk cId="2296840299" sldId="269"/>
        </pc:sldMkLst>
        <pc:spChg chg="mod">
          <ac:chgData name="Alexandra Michelle Hopps McDaniel" userId="b17f1253-7064-495e-b130-7522badd8ba3" providerId="ADAL" clId="{56FEC9DE-7A89-4ACB-ACD8-E0284537296F}" dt="2025-05-19T01:27:01.564" v="4035" actId="20577"/>
          <ac:spMkLst>
            <pc:docMk/>
            <pc:sldMk cId="2296840299" sldId="269"/>
            <ac:spMk id="2" creationId="{C280CE86-986E-E7A4-3A1B-434E5FB012CD}"/>
          </ac:spMkLst>
        </pc:spChg>
        <pc:spChg chg="add mod">
          <ac:chgData name="Alexandra Michelle Hopps McDaniel" userId="b17f1253-7064-495e-b130-7522badd8ba3" providerId="ADAL" clId="{56FEC9DE-7A89-4ACB-ACD8-E0284537296F}" dt="2025-05-17T00:00:16.472" v="1178" actId="2085"/>
          <ac:spMkLst>
            <pc:docMk/>
            <pc:sldMk cId="2296840299" sldId="269"/>
            <ac:spMk id="9" creationId="{5F92236D-2F60-C09E-FCC1-A7EC25F545FF}"/>
          </ac:spMkLst>
        </pc:spChg>
        <pc:spChg chg="mod">
          <ac:chgData name="Alexandra Michelle Hopps McDaniel" userId="b17f1253-7064-495e-b130-7522badd8ba3" providerId="ADAL" clId="{56FEC9DE-7A89-4ACB-ACD8-E0284537296F}" dt="2025-05-19T01:26:23.645" v="3970" actId="1076"/>
          <ac:spMkLst>
            <pc:docMk/>
            <pc:sldMk cId="2296840299" sldId="269"/>
            <ac:spMk id="10" creationId="{318E568B-6A9A-AE68-D84C-98E85471FFE7}"/>
          </ac:spMkLst>
        </pc:spChg>
        <pc:spChg chg="add mod">
          <ac:chgData name="Alexandra Michelle Hopps McDaniel" userId="b17f1253-7064-495e-b130-7522badd8ba3" providerId="ADAL" clId="{56FEC9DE-7A89-4ACB-ACD8-E0284537296F}" dt="2025-05-19T01:26:00.121" v="3965" actId="1076"/>
          <ac:spMkLst>
            <pc:docMk/>
            <pc:sldMk cId="2296840299" sldId="269"/>
            <ac:spMk id="11" creationId="{04A94161-5CB3-839A-BEBC-D53B8ACB4536}"/>
          </ac:spMkLst>
        </pc:spChg>
        <pc:spChg chg="mod">
          <ac:chgData name="Alexandra Michelle Hopps McDaniel" userId="b17f1253-7064-495e-b130-7522badd8ba3" providerId="ADAL" clId="{56FEC9DE-7A89-4ACB-ACD8-E0284537296F}" dt="2025-05-19T01:26:17.571" v="3969" actId="1076"/>
          <ac:spMkLst>
            <pc:docMk/>
            <pc:sldMk cId="2296840299" sldId="269"/>
            <ac:spMk id="15" creationId="{ECA40F94-48C4-6A7A-6AA7-C0F969DEFEAA}"/>
          </ac:spMkLst>
        </pc:spChg>
        <pc:spChg chg="mod">
          <ac:chgData name="Alexandra Michelle Hopps McDaniel" userId="b17f1253-7064-495e-b130-7522badd8ba3" providerId="ADAL" clId="{56FEC9DE-7A89-4ACB-ACD8-E0284537296F}" dt="2025-05-19T00:58:46.743" v="3891"/>
          <ac:spMkLst>
            <pc:docMk/>
            <pc:sldMk cId="2296840299" sldId="269"/>
            <ac:spMk id="16" creationId="{6626D871-4934-ADCF-BC76-5273D1600855}"/>
          </ac:spMkLst>
        </pc:spChg>
        <pc:spChg chg="mod">
          <ac:chgData name="Alexandra Michelle Hopps McDaniel" userId="b17f1253-7064-495e-b130-7522badd8ba3" providerId="ADAL" clId="{56FEC9DE-7A89-4ACB-ACD8-E0284537296F}" dt="2025-05-19T00:58:46.743" v="3891"/>
          <ac:spMkLst>
            <pc:docMk/>
            <pc:sldMk cId="2296840299" sldId="269"/>
            <ac:spMk id="18" creationId="{FAD72DDF-4DE8-8275-4961-960F24C3F432}"/>
          </ac:spMkLst>
        </pc:spChg>
        <pc:spChg chg="add mod">
          <ac:chgData name="Alexandra Michelle Hopps McDaniel" userId="b17f1253-7064-495e-b130-7522badd8ba3" providerId="ADAL" clId="{56FEC9DE-7A89-4ACB-ACD8-E0284537296F}" dt="2025-05-20T02:12:01.845" v="13863" actId="1076"/>
          <ac:spMkLst>
            <pc:docMk/>
            <pc:sldMk cId="2296840299" sldId="269"/>
            <ac:spMk id="24" creationId="{92F360F1-CC63-8400-1B5B-9ABF7E92B54B}"/>
          </ac:spMkLst>
        </pc:spChg>
        <pc:grpChg chg="add mod">
          <ac:chgData name="Alexandra Michelle Hopps McDaniel" userId="b17f1253-7064-495e-b130-7522badd8ba3" providerId="ADAL" clId="{56FEC9DE-7A89-4ACB-ACD8-E0284537296F}" dt="2025-05-19T01:25:44.889" v="3957" actId="1076"/>
          <ac:grpSpMkLst>
            <pc:docMk/>
            <pc:sldMk cId="2296840299" sldId="269"/>
            <ac:grpSpMk id="12" creationId="{2900C965-025F-3D9E-1E40-6DE155C9C2CA}"/>
          </ac:grpSpMkLst>
        </pc:grpChg>
        <pc:grpChg chg="mod">
          <ac:chgData name="Alexandra Michelle Hopps McDaniel" userId="b17f1253-7064-495e-b130-7522badd8ba3" providerId="ADAL" clId="{56FEC9DE-7A89-4ACB-ACD8-E0284537296F}" dt="2025-05-19T00:58:46.743" v="3891"/>
          <ac:grpSpMkLst>
            <pc:docMk/>
            <pc:sldMk cId="2296840299" sldId="269"/>
            <ac:grpSpMk id="13" creationId="{17BBD128-D2C0-D79B-1830-9280A2E74401}"/>
          </ac:grpSpMkLst>
        </pc:grpChg>
        <pc:picChg chg="mod">
          <ac:chgData name="Alexandra Michelle Hopps McDaniel" userId="b17f1253-7064-495e-b130-7522badd8ba3" providerId="ADAL" clId="{56FEC9DE-7A89-4ACB-ACD8-E0284537296F}" dt="2025-05-19T01:29:23.699" v="4072" actId="1076"/>
          <ac:picMkLst>
            <pc:docMk/>
            <pc:sldMk cId="2296840299" sldId="269"/>
            <ac:picMk id="8" creationId="{2DCB2B85-1C5D-D032-2DE6-6A6F08A84B56}"/>
          </ac:picMkLst>
        </pc:picChg>
        <pc:picChg chg="mod">
          <ac:chgData name="Alexandra Michelle Hopps McDaniel" userId="b17f1253-7064-495e-b130-7522badd8ba3" providerId="ADAL" clId="{56FEC9DE-7A89-4ACB-ACD8-E0284537296F}" dt="2025-05-19T01:25:53.187" v="3964" actId="1037"/>
          <ac:picMkLst>
            <pc:docMk/>
            <pc:sldMk cId="2296840299" sldId="269"/>
            <ac:picMk id="14" creationId="{C8A61DFF-208F-8774-368C-5FC3668B7986}"/>
          </ac:picMkLst>
        </pc:picChg>
        <pc:picChg chg="mod">
          <ac:chgData name="Alexandra Michelle Hopps McDaniel" userId="b17f1253-7064-495e-b130-7522badd8ba3" providerId="ADAL" clId="{56FEC9DE-7A89-4ACB-ACD8-E0284537296F}" dt="2025-05-19T00:58:46.743" v="3891"/>
          <ac:picMkLst>
            <pc:docMk/>
            <pc:sldMk cId="2296840299" sldId="269"/>
            <ac:picMk id="17" creationId="{5F9F9D73-37B1-87E2-0B66-AC809D6BF544}"/>
          </ac:picMkLst>
        </pc:picChg>
        <pc:cxnChg chg="add mod">
          <ac:chgData name="Alexandra Michelle Hopps McDaniel" userId="b17f1253-7064-495e-b130-7522badd8ba3" providerId="ADAL" clId="{56FEC9DE-7A89-4ACB-ACD8-E0284537296F}" dt="2025-05-20T02:11:57.188" v="13862" actId="1076"/>
          <ac:cxnSpMkLst>
            <pc:docMk/>
            <pc:sldMk cId="2296840299" sldId="269"/>
            <ac:cxnSpMk id="27" creationId="{4EFBCCBD-381D-6EC1-15A8-0FB71471BBD0}"/>
          </ac:cxnSpMkLst>
        </pc:cxnChg>
      </pc:sldChg>
      <pc:sldChg chg="addSp modSp add del mod ord modAnim modNotesTx">
        <pc:chgData name="Alexandra Michelle Hopps McDaniel" userId="b17f1253-7064-495e-b130-7522badd8ba3" providerId="ADAL" clId="{56FEC9DE-7A89-4ACB-ACD8-E0284537296F}" dt="2025-05-17T21:04:06.403" v="3380" actId="47"/>
        <pc:sldMkLst>
          <pc:docMk/>
          <pc:sldMk cId="820682644" sldId="270"/>
        </pc:sldMkLst>
      </pc:sldChg>
      <pc:sldChg chg="modSp del mod ord modNotesTx">
        <pc:chgData name="Alexandra Michelle Hopps McDaniel" userId="b17f1253-7064-495e-b130-7522badd8ba3" providerId="ADAL" clId="{56FEC9DE-7A89-4ACB-ACD8-E0284537296F}" dt="2025-05-17T00:48:38.798" v="2792" actId="47"/>
        <pc:sldMkLst>
          <pc:docMk/>
          <pc:sldMk cId="613313794" sldId="271"/>
        </pc:sldMkLst>
      </pc:sldChg>
      <pc:sldChg chg="del ord modNotesTx">
        <pc:chgData name="Alexandra Michelle Hopps McDaniel" userId="b17f1253-7064-495e-b130-7522badd8ba3" providerId="ADAL" clId="{56FEC9DE-7A89-4ACB-ACD8-E0284537296F}" dt="2025-05-17T00:55:06.391" v="2976" actId="2696"/>
        <pc:sldMkLst>
          <pc:docMk/>
          <pc:sldMk cId="3541392527" sldId="272"/>
        </pc:sldMkLst>
      </pc:sldChg>
      <pc:sldChg chg="addSp modSp mod ord modAnim modNotesTx">
        <pc:chgData name="Alexandra Michelle Hopps McDaniel" userId="b17f1253-7064-495e-b130-7522badd8ba3" providerId="ADAL" clId="{56FEC9DE-7A89-4ACB-ACD8-E0284537296F}" dt="2025-05-19T16:05:46.503" v="12488"/>
        <pc:sldMkLst>
          <pc:docMk/>
          <pc:sldMk cId="1908929193" sldId="273"/>
        </pc:sldMkLst>
        <pc:spChg chg="mod">
          <ac:chgData name="Alexandra Michelle Hopps McDaniel" userId="b17f1253-7064-495e-b130-7522badd8ba3" providerId="ADAL" clId="{56FEC9DE-7A89-4ACB-ACD8-E0284537296F}" dt="2025-05-19T03:33:07.270" v="7265" actId="20577"/>
          <ac:spMkLst>
            <pc:docMk/>
            <pc:sldMk cId="1908929193" sldId="273"/>
            <ac:spMk id="2" creationId="{BBE42D75-2F63-5297-10F7-035D51B75915}"/>
          </ac:spMkLst>
        </pc:spChg>
        <pc:spChg chg="add mod">
          <ac:chgData name="Alexandra Michelle Hopps McDaniel" userId="b17f1253-7064-495e-b130-7522badd8ba3" providerId="ADAL" clId="{56FEC9DE-7A89-4ACB-ACD8-E0284537296F}" dt="2025-05-19T03:32:21.654" v="7249" actId="14100"/>
          <ac:spMkLst>
            <pc:docMk/>
            <pc:sldMk cId="1908929193" sldId="273"/>
            <ac:spMk id="3" creationId="{9275DFE1-EE31-B4DA-2CED-45EA28540494}"/>
          </ac:spMkLst>
        </pc:spChg>
        <pc:spChg chg="add mod">
          <ac:chgData name="Alexandra Michelle Hopps McDaniel" userId="b17f1253-7064-495e-b130-7522badd8ba3" providerId="ADAL" clId="{56FEC9DE-7A89-4ACB-ACD8-E0284537296F}" dt="2025-05-19T03:32:37.728" v="7252" actId="1036"/>
          <ac:spMkLst>
            <pc:docMk/>
            <pc:sldMk cId="1908929193" sldId="273"/>
            <ac:spMk id="6" creationId="{13A0CA69-40FD-96C3-820D-8EB1D80699A5}"/>
          </ac:spMkLst>
        </pc:spChg>
        <pc:spChg chg="mod">
          <ac:chgData name="Alexandra Michelle Hopps McDaniel" userId="b17f1253-7064-495e-b130-7522badd8ba3" providerId="ADAL" clId="{56FEC9DE-7A89-4ACB-ACD8-E0284537296F}" dt="2025-05-19T03:30:50.357" v="7230" actId="1076"/>
          <ac:spMkLst>
            <pc:docMk/>
            <pc:sldMk cId="1908929193" sldId="273"/>
            <ac:spMk id="15" creationId="{F9745910-9617-13C8-66AD-EA5EB81ED525}"/>
          </ac:spMkLst>
        </pc:spChg>
        <pc:spChg chg="mod">
          <ac:chgData name="Alexandra Michelle Hopps McDaniel" userId="b17f1253-7064-495e-b130-7522badd8ba3" providerId="ADAL" clId="{56FEC9DE-7A89-4ACB-ACD8-E0284537296F}" dt="2025-05-19T03:30:32.043" v="7227" actId="1076"/>
          <ac:spMkLst>
            <pc:docMk/>
            <pc:sldMk cId="1908929193" sldId="273"/>
            <ac:spMk id="17" creationId="{92BFEFCC-2A38-0893-BA0D-BE52C1E09E3E}"/>
          </ac:spMkLst>
        </pc:spChg>
        <pc:spChg chg="mod">
          <ac:chgData name="Alexandra Michelle Hopps McDaniel" userId="b17f1253-7064-495e-b130-7522badd8ba3" providerId="ADAL" clId="{56FEC9DE-7A89-4ACB-ACD8-E0284537296F}" dt="2025-05-19T03:30:45.712" v="7229" actId="1076"/>
          <ac:spMkLst>
            <pc:docMk/>
            <pc:sldMk cId="1908929193" sldId="273"/>
            <ac:spMk id="19" creationId="{77F2175F-9972-FC44-EA42-843453D395E5}"/>
          </ac:spMkLst>
        </pc:spChg>
        <pc:spChg chg="mod">
          <ac:chgData name="Alexandra Michelle Hopps McDaniel" userId="b17f1253-7064-495e-b130-7522badd8ba3" providerId="ADAL" clId="{56FEC9DE-7A89-4ACB-ACD8-E0284537296F}" dt="2025-05-19T03:31:14.919" v="7235" actId="1076"/>
          <ac:spMkLst>
            <pc:docMk/>
            <pc:sldMk cId="1908929193" sldId="273"/>
            <ac:spMk id="22" creationId="{828DB4E0-FD56-D179-D087-6995E36E7DFE}"/>
          </ac:spMkLst>
        </pc:spChg>
        <pc:spChg chg="mod">
          <ac:chgData name="Alexandra Michelle Hopps McDaniel" userId="b17f1253-7064-495e-b130-7522badd8ba3" providerId="ADAL" clId="{56FEC9DE-7A89-4ACB-ACD8-E0284537296F}" dt="2025-05-19T03:31:16.706" v="7236" actId="1076"/>
          <ac:spMkLst>
            <pc:docMk/>
            <pc:sldMk cId="1908929193" sldId="273"/>
            <ac:spMk id="23" creationId="{A25515F9-EB1B-2ED1-BBE0-BEB92B081444}"/>
          </ac:spMkLst>
        </pc:spChg>
        <pc:spChg chg="mod">
          <ac:chgData name="Alexandra Michelle Hopps McDaniel" userId="b17f1253-7064-495e-b130-7522badd8ba3" providerId="ADAL" clId="{56FEC9DE-7A89-4ACB-ACD8-E0284537296F}" dt="2025-05-19T03:31:11.502" v="7234" actId="1076"/>
          <ac:spMkLst>
            <pc:docMk/>
            <pc:sldMk cId="1908929193" sldId="273"/>
            <ac:spMk id="24" creationId="{3F42A0B1-05AA-DEA0-C1C4-750A28AD6892}"/>
          </ac:spMkLst>
        </pc:spChg>
        <pc:picChg chg="mod">
          <ac:chgData name="Alexandra Michelle Hopps McDaniel" userId="b17f1253-7064-495e-b130-7522badd8ba3" providerId="ADAL" clId="{56FEC9DE-7A89-4ACB-ACD8-E0284537296F}" dt="2025-05-19T03:31:47.320" v="7239" actId="1076"/>
          <ac:picMkLst>
            <pc:docMk/>
            <pc:sldMk cId="1908929193" sldId="273"/>
            <ac:picMk id="14" creationId="{0BD21272-E49A-320E-DD21-3F9D39FCB639}"/>
          </ac:picMkLst>
        </pc:picChg>
        <pc:picChg chg="mod">
          <ac:chgData name="Alexandra Michelle Hopps McDaniel" userId="b17f1253-7064-495e-b130-7522badd8ba3" providerId="ADAL" clId="{56FEC9DE-7A89-4ACB-ACD8-E0284537296F}" dt="2025-05-19T03:31:37.958" v="7238" actId="1076"/>
          <ac:picMkLst>
            <pc:docMk/>
            <pc:sldMk cId="1908929193" sldId="273"/>
            <ac:picMk id="16" creationId="{C6C5B9D0-2F30-B7E3-FA4C-E6B7398A1072}"/>
          </ac:picMkLst>
        </pc:picChg>
        <pc:picChg chg="mod">
          <ac:chgData name="Alexandra Michelle Hopps McDaniel" userId="b17f1253-7064-495e-b130-7522badd8ba3" providerId="ADAL" clId="{56FEC9DE-7A89-4ACB-ACD8-E0284537296F}" dt="2025-05-19T03:31:31.486" v="7237" actId="1076"/>
          <ac:picMkLst>
            <pc:docMk/>
            <pc:sldMk cId="1908929193" sldId="273"/>
            <ac:picMk id="18" creationId="{3038C2B1-D5D4-727E-8586-D7D5D382F43A}"/>
          </ac:picMkLst>
        </pc:picChg>
      </pc:sldChg>
      <pc:sldChg chg="addSp delSp modSp mod ord modAnim modNotesTx">
        <pc:chgData name="Alexandra Michelle Hopps McDaniel" userId="b17f1253-7064-495e-b130-7522badd8ba3" providerId="ADAL" clId="{56FEC9DE-7A89-4ACB-ACD8-E0284537296F}" dt="2025-05-20T02:36:48.967" v="13950"/>
        <pc:sldMkLst>
          <pc:docMk/>
          <pc:sldMk cId="1171320470" sldId="274"/>
        </pc:sldMkLst>
        <pc:spChg chg="mod">
          <ac:chgData name="Alexandra Michelle Hopps McDaniel" userId="b17f1253-7064-495e-b130-7522badd8ba3" providerId="ADAL" clId="{56FEC9DE-7A89-4ACB-ACD8-E0284537296F}" dt="2025-05-19T15:23:57.472" v="10846" actId="2711"/>
          <ac:spMkLst>
            <pc:docMk/>
            <pc:sldMk cId="1171320470" sldId="274"/>
            <ac:spMk id="2" creationId="{30940532-B43C-8D30-4CD9-6216F13D789A}"/>
          </ac:spMkLst>
        </pc:spChg>
        <pc:spChg chg="add mod">
          <ac:chgData name="Alexandra Michelle Hopps McDaniel" userId="b17f1253-7064-495e-b130-7522badd8ba3" providerId="ADAL" clId="{56FEC9DE-7A89-4ACB-ACD8-E0284537296F}" dt="2025-05-19T15:25:42.706" v="10857" actId="164"/>
          <ac:spMkLst>
            <pc:docMk/>
            <pc:sldMk cId="1171320470" sldId="274"/>
            <ac:spMk id="3" creationId="{DA00A05C-9ECD-6878-2410-56E4A87674ED}"/>
          </ac:spMkLst>
        </pc:spChg>
        <pc:spChg chg="mod">
          <ac:chgData name="Alexandra Michelle Hopps McDaniel" userId="b17f1253-7064-495e-b130-7522badd8ba3" providerId="ADAL" clId="{56FEC9DE-7A89-4ACB-ACD8-E0284537296F}" dt="2025-05-19T15:23:57.472" v="10846" actId="2711"/>
          <ac:spMkLst>
            <pc:docMk/>
            <pc:sldMk cId="1171320470" sldId="274"/>
            <ac:spMk id="4" creationId="{063145BC-9555-521B-38DF-5091FFFC2916}"/>
          </ac:spMkLst>
        </pc:spChg>
        <pc:spChg chg="mod">
          <ac:chgData name="Alexandra Michelle Hopps McDaniel" userId="b17f1253-7064-495e-b130-7522badd8ba3" providerId="ADAL" clId="{56FEC9DE-7A89-4ACB-ACD8-E0284537296F}" dt="2025-05-19T15:23:57.472" v="10846" actId="2711"/>
          <ac:spMkLst>
            <pc:docMk/>
            <pc:sldMk cId="1171320470" sldId="274"/>
            <ac:spMk id="5" creationId="{FAF0F1C1-663F-47B0-CA8A-5F813FC093AF}"/>
          </ac:spMkLst>
        </pc:spChg>
        <pc:spChg chg="mod">
          <ac:chgData name="Alexandra Michelle Hopps McDaniel" userId="b17f1253-7064-495e-b130-7522badd8ba3" providerId="ADAL" clId="{56FEC9DE-7A89-4ACB-ACD8-E0284537296F}" dt="2025-05-19T15:30:34.698" v="10937" actId="6549"/>
          <ac:spMkLst>
            <pc:docMk/>
            <pc:sldMk cId="1171320470" sldId="274"/>
            <ac:spMk id="9" creationId="{E6BEC3F3-C74C-E0E4-DE0F-FA3E6D5F0F66}"/>
          </ac:spMkLst>
        </pc:spChg>
        <pc:spChg chg="mod">
          <ac:chgData name="Alexandra Michelle Hopps McDaniel" userId="b17f1253-7064-495e-b130-7522badd8ba3" providerId="ADAL" clId="{56FEC9DE-7A89-4ACB-ACD8-E0284537296F}" dt="2025-05-19T15:29:55.676" v="10925" actId="1076"/>
          <ac:spMkLst>
            <pc:docMk/>
            <pc:sldMk cId="1171320470" sldId="274"/>
            <ac:spMk id="10" creationId="{E9783ADB-DA64-0350-BA50-5534373C9136}"/>
          </ac:spMkLst>
        </pc:spChg>
        <pc:spChg chg="mod">
          <ac:chgData name="Alexandra Michelle Hopps McDaniel" userId="b17f1253-7064-495e-b130-7522badd8ba3" providerId="ADAL" clId="{56FEC9DE-7A89-4ACB-ACD8-E0284537296F}" dt="2025-05-19T15:29:59.685" v="10926" actId="1076"/>
          <ac:spMkLst>
            <pc:docMk/>
            <pc:sldMk cId="1171320470" sldId="274"/>
            <ac:spMk id="12" creationId="{15FE10D5-6F82-B961-D39A-54EE39DBE399}"/>
          </ac:spMkLst>
        </pc:spChg>
        <pc:spChg chg="add mod">
          <ac:chgData name="Alexandra Michelle Hopps McDaniel" userId="b17f1253-7064-495e-b130-7522badd8ba3" providerId="ADAL" clId="{56FEC9DE-7A89-4ACB-ACD8-E0284537296F}" dt="2025-05-19T15:23:57.472" v="10846" actId="2711"/>
          <ac:spMkLst>
            <pc:docMk/>
            <pc:sldMk cId="1171320470" sldId="274"/>
            <ac:spMk id="13" creationId="{EB0902F2-F00F-958C-E16C-3759185047C2}"/>
          </ac:spMkLst>
        </pc:spChg>
        <pc:spChg chg="add mod">
          <ac:chgData name="Alexandra Michelle Hopps McDaniel" userId="b17f1253-7064-495e-b130-7522badd8ba3" providerId="ADAL" clId="{56FEC9DE-7A89-4ACB-ACD8-E0284537296F}" dt="2025-05-19T15:26:46.531" v="10865" actId="164"/>
          <ac:spMkLst>
            <pc:docMk/>
            <pc:sldMk cId="1171320470" sldId="274"/>
            <ac:spMk id="14" creationId="{2D871BF3-9678-AE40-45FA-7B5EF1ABADEB}"/>
          </ac:spMkLst>
        </pc:spChg>
        <pc:spChg chg="add mod">
          <ac:chgData name="Alexandra Michelle Hopps McDaniel" userId="b17f1253-7064-495e-b130-7522badd8ba3" providerId="ADAL" clId="{56FEC9DE-7A89-4ACB-ACD8-E0284537296F}" dt="2025-05-19T15:25:42.706" v="10857" actId="164"/>
          <ac:spMkLst>
            <pc:docMk/>
            <pc:sldMk cId="1171320470" sldId="274"/>
            <ac:spMk id="15" creationId="{66ADBABB-1672-8D2C-7BFD-812A645A971D}"/>
          </ac:spMkLst>
        </pc:spChg>
        <pc:spChg chg="add mod">
          <ac:chgData name="Alexandra Michelle Hopps McDaniel" userId="b17f1253-7064-495e-b130-7522badd8ba3" providerId="ADAL" clId="{56FEC9DE-7A89-4ACB-ACD8-E0284537296F}" dt="2025-05-19T15:23:57.472" v="10846" actId="2711"/>
          <ac:spMkLst>
            <pc:docMk/>
            <pc:sldMk cId="1171320470" sldId="274"/>
            <ac:spMk id="16" creationId="{4B377D97-90F4-41FE-A19F-7E7597D6F71B}"/>
          </ac:spMkLst>
        </pc:spChg>
        <pc:spChg chg="add mod topLvl">
          <ac:chgData name="Alexandra Michelle Hopps McDaniel" userId="b17f1253-7064-495e-b130-7522badd8ba3" providerId="ADAL" clId="{56FEC9DE-7A89-4ACB-ACD8-E0284537296F}" dt="2025-05-19T15:28:27.834" v="10881" actId="164"/>
          <ac:spMkLst>
            <pc:docMk/>
            <pc:sldMk cId="1171320470" sldId="274"/>
            <ac:spMk id="17" creationId="{C5CD0F35-2E06-78A4-6B83-226050D298BB}"/>
          </ac:spMkLst>
        </pc:spChg>
        <pc:spChg chg="add mod">
          <ac:chgData name="Alexandra Michelle Hopps McDaniel" userId="b17f1253-7064-495e-b130-7522badd8ba3" providerId="ADAL" clId="{56FEC9DE-7A89-4ACB-ACD8-E0284537296F}" dt="2025-05-19T15:28:27.834" v="10881" actId="164"/>
          <ac:spMkLst>
            <pc:docMk/>
            <pc:sldMk cId="1171320470" sldId="274"/>
            <ac:spMk id="18" creationId="{22D6C1D2-8775-68D7-DDF4-6E605DE4E548}"/>
          </ac:spMkLst>
        </pc:spChg>
        <pc:spChg chg="add mod">
          <ac:chgData name="Alexandra Michelle Hopps McDaniel" userId="b17f1253-7064-495e-b130-7522badd8ba3" providerId="ADAL" clId="{56FEC9DE-7A89-4ACB-ACD8-E0284537296F}" dt="2025-05-19T15:25:42.706" v="10857" actId="164"/>
          <ac:spMkLst>
            <pc:docMk/>
            <pc:sldMk cId="1171320470" sldId="274"/>
            <ac:spMk id="19" creationId="{0B34C025-E585-AEF8-D72A-F82DC7228479}"/>
          </ac:spMkLst>
        </pc:spChg>
        <pc:grpChg chg="add mod">
          <ac:chgData name="Alexandra Michelle Hopps McDaniel" userId="b17f1253-7064-495e-b130-7522badd8ba3" providerId="ADAL" clId="{56FEC9DE-7A89-4ACB-ACD8-E0284537296F}" dt="2025-05-19T15:25:42.706" v="10857" actId="164"/>
          <ac:grpSpMkLst>
            <pc:docMk/>
            <pc:sldMk cId="1171320470" sldId="274"/>
            <ac:grpSpMk id="20" creationId="{8AB66AFA-E397-0259-07FB-E8C10F5D0460}"/>
          </ac:grpSpMkLst>
        </pc:grpChg>
        <pc:grpChg chg="add mod">
          <ac:chgData name="Alexandra Michelle Hopps McDaniel" userId="b17f1253-7064-495e-b130-7522badd8ba3" providerId="ADAL" clId="{56FEC9DE-7A89-4ACB-ACD8-E0284537296F}" dt="2025-05-19T15:27:12.372" v="10869" actId="1076"/>
          <ac:grpSpMkLst>
            <pc:docMk/>
            <pc:sldMk cId="1171320470" sldId="274"/>
            <ac:grpSpMk id="23" creationId="{D7B16262-A09B-5462-BED2-DA0BCBC28473}"/>
          </ac:grpSpMkLst>
        </pc:grpChg>
        <pc:grpChg chg="add mod">
          <ac:chgData name="Alexandra Michelle Hopps McDaniel" userId="b17f1253-7064-495e-b130-7522badd8ba3" providerId="ADAL" clId="{56FEC9DE-7A89-4ACB-ACD8-E0284537296F}" dt="2025-05-19T15:28:27.834" v="10881" actId="164"/>
          <ac:grpSpMkLst>
            <pc:docMk/>
            <pc:sldMk cId="1171320470" sldId="274"/>
            <ac:grpSpMk id="24" creationId="{C7423167-E5F0-D0C7-D477-898C50F5F695}"/>
          </ac:grpSpMkLst>
        </pc:grpChg>
        <pc:picChg chg="mod ord">
          <ac:chgData name="Alexandra Michelle Hopps McDaniel" userId="b17f1253-7064-495e-b130-7522badd8ba3" providerId="ADAL" clId="{56FEC9DE-7A89-4ACB-ACD8-E0284537296F}" dt="2025-05-19T15:26:46.531" v="10865" actId="164"/>
          <ac:picMkLst>
            <pc:docMk/>
            <pc:sldMk cId="1171320470" sldId="274"/>
            <ac:picMk id="7" creationId="{796EB592-811D-2475-D068-B277BB3FE6AC}"/>
          </ac:picMkLst>
        </pc:picChg>
        <pc:picChg chg="mod">
          <ac:chgData name="Alexandra Michelle Hopps McDaniel" userId="b17f1253-7064-495e-b130-7522badd8ba3" providerId="ADAL" clId="{56FEC9DE-7A89-4ACB-ACD8-E0284537296F}" dt="2025-05-19T15:25:42.706" v="10857" actId="164"/>
          <ac:picMkLst>
            <pc:docMk/>
            <pc:sldMk cId="1171320470" sldId="274"/>
            <ac:picMk id="8" creationId="{76841416-856E-4D64-B557-219E435B6774}"/>
          </ac:picMkLst>
        </pc:picChg>
        <pc:picChg chg="mod ord topLvl">
          <ac:chgData name="Alexandra Michelle Hopps McDaniel" userId="b17f1253-7064-495e-b130-7522badd8ba3" providerId="ADAL" clId="{56FEC9DE-7A89-4ACB-ACD8-E0284537296F}" dt="2025-05-19T15:28:27.834" v="10881" actId="164"/>
          <ac:picMkLst>
            <pc:docMk/>
            <pc:sldMk cId="1171320470" sldId="274"/>
            <ac:picMk id="11" creationId="{308C30A9-41D5-A04B-651D-896AB06A11B1}"/>
          </ac:picMkLst>
        </pc:picChg>
      </pc:sldChg>
      <pc:sldChg chg="addSp delSp modSp del mod ord">
        <pc:chgData name="Alexandra Michelle Hopps McDaniel" userId="b17f1253-7064-495e-b130-7522badd8ba3" providerId="ADAL" clId="{56FEC9DE-7A89-4ACB-ACD8-E0284537296F}" dt="2025-05-17T21:05:57.016" v="3420" actId="47"/>
        <pc:sldMkLst>
          <pc:docMk/>
          <pc:sldMk cId="3432629044" sldId="275"/>
        </pc:sldMkLst>
      </pc:sldChg>
      <pc:sldChg chg="del mod modShow">
        <pc:chgData name="Alexandra Michelle Hopps McDaniel" userId="b17f1253-7064-495e-b130-7522badd8ba3" providerId="ADAL" clId="{56FEC9DE-7A89-4ACB-ACD8-E0284537296F}" dt="2025-05-17T21:11:13.892" v="3677" actId="47"/>
        <pc:sldMkLst>
          <pc:docMk/>
          <pc:sldMk cId="3455945404" sldId="276"/>
        </pc:sldMkLst>
      </pc:sldChg>
      <pc:sldChg chg="del">
        <pc:chgData name="Alexandra Michelle Hopps McDaniel" userId="b17f1253-7064-495e-b130-7522badd8ba3" providerId="ADAL" clId="{56FEC9DE-7A89-4ACB-ACD8-E0284537296F}" dt="2025-05-17T21:12:02.063" v="3700" actId="2696"/>
        <pc:sldMkLst>
          <pc:docMk/>
          <pc:sldMk cId="215306306" sldId="278"/>
        </pc:sldMkLst>
      </pc:sldChg>
      <pc:sldChg chg="modSp mod ord modNotesTx">
        <pc:chgData name="Alexandra Michelle Hopps McDaniel" userId="b17f1253-7064-495e-b130-7522badd8ba3" providerId="ADAL" clId="{56FEC9DE-7A89-4ACB-ACD8-E0284537296F}" dt="2025-05-19T13:50:34.013" v="9166" actId="20577"/>
        <pc:sldMkLst>
          <pc:docMk/>
          <pc:sldMk cId="1751834646" sldId="279"/>
        </pc:sldMkLst>
        <pc:spChg chg="mod">
          <ac:chgData name="Alexandra Michelle Hopps McDaniel" userId="b17f1253-7064-495e-b130-7522badd8ba3" providerId="ADAL" clId="{56FEC9DE-7A89-4ACB-ACD8-E0284537296F}" dt="2025-05-19T04:12:18.071" v="7526" actId="313"/>
          <ac:spMkLst>
            <pc:docMk/>
            <pc:sldMk cId="1751834646" sldId="279"/>
            <ac:spMk id="2" creationId="{4BFB7B29-A1D3-5D53-5A3A-6F8D410139FE}"/>
          </ac:spMkLst>
        </pc:spChg>
        <pc:spChg chg="mod">
          <ac:chgData name="Alexandra Michelle Hopps McDaniel" userId="b17f1253-7064-495e-b130-7522badd8ba3" providerId="ADAL" clId="{56FEC9DE-7A89-4ACB-ACD8-E0284537296F}" dt="2025-05-19T04:11:16.484" v="7494" actId="2711"/>
          <ac:spMkLst>
            <pc:docMk/>
            <pc:sldMk cId="1751834646" sldId="279"/>
            <ac:spMk id="12" creationId="{F2162245-84B1-0E0B-2E0E-EE64E716D250}"/>
          </ac:spMkLst>
        </pc:spChg>
        <pc:spChg chg="mod">
          <ac:chgData name="Alexandra Michelle Hopps McDaniel" userId="b17f1253-7064-495e-b130-7522badd8ba3" providerId="ADAL" clId="{56FEC9DE-7A89-4ACB-ACD8-E0284537296F}" dt="2025-05-19T04:11:32.489" v="7498" actId="2711"/>
          <ac:spMkLst>
            <pc:docMk/>
            <pc:sldMk cId="1751834646" sldId="279"/>
            <ac:spMk id="14" creationId="{5AB32DFA-FD31-BCC4-620B-958A5100C5A8}"/>
          </ac:spMkLst>
        </pc:spChg>
        <pc:spChg chg="mod">
          <ac:chgData name="Alexandra Michelle Hopps McDaniel" userId="b17f1253-7064-495e-b130-7522badd8ba3" providerId="ADAL" clId="{56FEC9DE-7A89-4ACB-ACD8-E0284537296F}" dt="2025-05-19T04:10:31.146" v="7482" actId="1076"/>
          <ac:spMkLst>
            <pc:docMk/>
            <pc:sldMk cId="1751834646" sldId="279"/>
            <ac:spMk id="15" creationId="{5FB2A256-2041-1BC8-BEA9-37F19798A555}"/>
          </ac:spMkLst>
        </pc:spChg>
        <pc:picChg chg="mod">
          <ac:chgData name="Alexandra Michelle Hopps McDaniel" userId="b17f1253-7064-495e-b130-7522badd8ba3" providerId="ADAL" clId="{56FEC9DE-7A89-4ACB-ACD8-E0284537296F}" dt="2025-05-19T04:10:02.660" v="7477" actId="1076"/>
          <ac:picMkLst>
            <pc:docMk/>
            <pc:sldMk cId="1751834646" sldId="279"/>
            <ac:picMk id="7" creationId="{D22EC503-9707-B1A6-6783-FA0D183E551A}"/>
          </ac:picMkLst>
        </pc:picChg>
        <pc:picChg chg="mod modCrop">
          <ac:chgData name="Alexandra Michelle Hopps McDaniel" userId="b17f1253-7064-495e-b130-7522badd8ba3" providerId="ADAL" clId="{56FEC9DE-7A89-4ACB-ACD8-E0284537296F}" dt="2025-05-19T04:11:01.185" v="7488" actId="1076"/>
          <ac:picMkLst>
            <pc:docMk/>
            <pc:sldMk cId="1751834646" sldId="279"/>
            <ac:picMk id="9" creationId="{2734C7B6-8AED-59C3-2FB1-7F13086D81FA}"/>
          </ac:picMkLst>
        </pc:picChg>
        <pc:picChg chg="mod modCrop">
          <ac:chgData name="Alexandra Michelle Hopps McDaniel" userId="b17f1253-7064-495e-b130-7522badd8ba3" providerId="ADAL" clId="{56FEC9DE-7A89-4ACB-ACD8-E0284537296F}" dt="2025-05-19T04:10:47.087" v="7486" actId="732"/>
          <ac:picMkLst>
            <pc:docMk/>
            <pc:sldMk cId="1751834646" sldId="279"/>
            <ac:picMk id="11" creationId="{F9308BA4-654A-7CB6-CF11-AD4A3E7C412B}"/>
          </ac:picMkLst>
        </pc:picChg>
      </pc:sldChg>
      <pc:sldChg chg="addSp delSp modSp add del mod ord">
        <pc:chgData name="Alexandra Michelle Hopps McDaniel" userId="b17f1253-7064-495e-b130-7522badd8ba3" providerId="ADAL" clId="{56FEC9DE-7A89-4ACB-ACD8-E0284537296F}" dt="2025-05-19T04:15:57.846" v="7870" actId="47"/>
        <pc:sldMkLst>
          <pc:docMk/>
          <pc:sldMk cId="2290639852" sldId="280"/>
        </pc:sldMkLst>
      </pc:sldChg>
      <pc:sldChg chg="modSp add del mod">
        <pc:chgData name="Alexandra Michelle Hopps McDaniel" userId="b17f1253-7064-495e-b130-7522badd8ba3" providerId="ADAL" clId="{56FEC9DE-7A89-4ACB-ACD8-E0284537296F}" dt="2025-05-19T04:07:40.171" v="7471" actId="2696"/>
        <pc:sldMkLst>
          <pc:docMk/>
          <pc:sldMk cId="1459636293" sldId="281"/>
        </pc:sldMkLst>
      </pc:sldChg>
      <pc:sldChg chg="addSp delSp modSp add mod ord">
        <pc:chgData name="Alexandra Michelle Hopps McDaniel" userId="b17f1253-7064-495e-b130-7522badd8ba3" providerId="ADAL" clId="{56FEC9DE-7A89-4ACB-ACD8-E0284537296F}" dt="2025-05-20T02:17:26.039" v="13887" actId="313"/>
        <pc:sldMkLst>
          <pc:docMk/>
          <pc:sldMk cId="3202871131" sldId="282"/>
        </pc:sldMkLst>
        <pc:spChg chg="mod">
          <ac:chgData name="Alexandra Michelle Hopps McDaniel" userId="b17f1253-7064-495e-b130-7522badd8ba3" providerId="ADAL" clId="{56FEC9DE-7A89-4ACB-ACD8-E0284537296F}" dt="2025-05-19T02:24:11.247" v="5943" actId="20577"/>
          <ac:spMkLst>
            <pc:docMk/>
            <pc:sldMk cId="3202871131" sldId="282"/>
            <ac:spMk id="2" creationId="{E7A031E3-0660-34C3-AD42-164F32A7F99B}"/>
          </ac:spMkLst>
        </pc:spChg>
        <pc:spChg chg="mod">
          <ac:chgData name="Alexandra Michelle Hopps McDaniel" userId="b17f1253-7064-495e-b130-7522badd8ba3" providerId="ADAL" clId="{56FEC9DE-7A89-4ACB-ACD8-E0284537296F}" dt="2025-05-20T02:17:26.039" v="13887" actId="313"/>
          <ac:spMkLst>
            <pc:docMk/>
            <pc:sldMk cId="3202871131" sldId="282"/>
            <ac:spMk id="3" creationId="{0003424B-0E9D-797F-FC50-BAE6CAD973AA}"/>
          </ac:spMkLst>
        </pc:spChg>
        <pc:spChg chg="add mod">
          <ac:chgData name="Alexandra Michelle Hopps McDaniel" userId="b17f1253-7064-495e-b130-7522badd8ba3" providerId="ADAL" clId="{56FEC9DE-7A89-4ACB-ACD8-E0284537296F}" dt="2025-05-19T02:31:03.142" v="6116" actId="1076"/>
          <ac:spMkLst>
            <pc:docMk/>
            <pc:sldMk cId="3202871131" sldId="282"/>
            <ac:spMk id="9" creationId="{B5C7C7C1-12A7-D799-965F-4250097419DA}"/>
          </ac:spMkLst>
        </pc:spChg>
        <pc:spChg chg="add mod">
          <ac:chgData name="Alexandra Michelle Hopps McDaniel" userId="b17f1253-7064-495e-b130-7522badd8ba3" providerId="ADAL" clId="{56FEC9DE-7A89-4ACB-ACD8-E0284537296F}" dt="2025-05-19T02:32:40.061" v="6155" actId="1076"/>
          <ac:spMkLst>
            <pc:docMk/>
            <pc:sldMk cId="3202871131" sldId="282"/>
            <ac:spMk id="10" creationId="{047881BF-E597-A75B-7730-462C66810FDC}"/>
          </ac:spMkLst>
        </pc:spChg>
        <pc:spChg chg="add mod">
          <ac:chgData name="Alexandra Michelle Hopps McDaniel" userId="b17f1253-7064-495e-b130-7522badd8ba3" providerId="ADAL" clId="{56FEC9DE-7A89-4ACB-ACD8-E0284537296F}" dt="2025-05-19T02:31:30.105" v="6126" actId="1038"/>
          <ac:spMkLst>
            <pc:docMk/>
            <pc:sldMk cId="3202871131" sldId="282"/>
            <ac:spMk id="11" creationId="{03FB6505-BE7C-15DA-67EE-DC17BCAE8BE0}"/>
          </ac:spMkLst>
        </pc:spChg>
        <pc:spChg chg="add mod">
          <ac:chgData name="Alexandra Michelle Hopps McDaniel" userId="b17f1253-7064-495e-b130-7522badd8ba3" providerId="ADAL" clId="{56FEC9DE-7A89-4ACB-ACD8-E0284537296F}" dt="2025-05-19T02:32:23.464" v="6153"/>
          <ac:spMkLst>
            <pc:docMk/>
            <pc:sldMk cId="3202871131" sldId="282"/>
            <ac:spMk id="12" creationId="{1E3A94C6-0734-49B4-6944-EFE9968E9658}"/>
          </ac:spMkLst>
        </pc:spChg>
        <pc:picChg chg="add mod">
          <ac:chgData name="Alexandra Michelle Hopps McDaniel" userId="b17f1253-7064-495e-b130-7522badd8ba3" providerId="ADAL" clId="{56FEC9DE-7A89-4ACB-ACD8-E0284537296F}" dt="2025-05-19T02:31:19.418" v="6118" actId="14100"/>
          <ac:picMkLst>
            <pc:docMk/>
            <pc:sldMk cId="3202871131" sldId="282"/>
            <ac:picMk id="6" creationId="{F66D5F10-8829-A632-251A-FC2D0918CCC7}"/>
          </ac:picMkLst>
        </pc:picChg>
      </pc:sldChg>
      <pc:sldChg chg="addSp delSp modSp add del mod ord modNotesTx">
        <pc:chgData name="Alexandra Michelle Hopps McDaniel" userId="b17f1253-7064-495e-b130-7522badd8ba3" providerId="ADAL" clId="{56FEC9DE-7A89-4ACB-ACD8-E0284537296F}" dt="2025-05-17T21:04:09.673" v="3381" actId="47"/>
        <pc:sldMkLst>
          <pc:docMk/>
          <pc:sldMk cId="127294433" sldId="283"/>
        </pc:sldMkLst>
      </pc:sldChg>
      <pc:sldChg chg="delSp modSp add del mod modNotesTx">
        <pc:chgData name="Alexandra Michelle Hopps McDaniel" userId="b17f1253-7064-495e-b130-7522badd8ba3" providerId="ADAL" clId="{56FEC9DE-7A89-4ACB-ACD8-E0284537296F}" dt="2025-05-17T21:04:12.624" v="3382" actId="47"/>
        <pc:sldMkLst>
          <pc:docMk/>
          <pc:sldMk cId="695307383" sldId="284"/>
        </pc:sldMkLst>
      </pc:sldChg>
      <pc:sldChg chg="modSp new del mod ord">
        <pc:chgData name="Alexandra Michelle Hopps McDaniel" userId="b17f1253-7064-495e-b130-7522badd8ba3" providerId="ADAL" clId="{56FEC9DE-7A89-4ACB-ACD8-E0284537296F}" dt="2025-05-17T01:01:44.610" v="3281" actId="47"/>
        <pc:sldMkLst>
          <pc:docMk/>
          <pc:sldMk cId="1784387262" sldId="285"/>
        </pc:sldMkLst>
      </pc:sldChg>
      <pc:sldChg chg="delSp add del mod ord">
        <pc:chgData name="Alexandra Michelle Hopps McDaniel" userId="b17f1253-7064-495e-b130-7522badd8ba3" providerId="ADAL" clId="{56FEC9DE-7A89-4ACB-ACD8-E0284537296F}" dt="2025-05-17T00:55:01.050" v="2975" actId="2696"/>
        <pc:sldMkLst>
          <pc:docMk/>
          <pc:sldMk cId="3942939193" sldId="2147375712"/>
        </pc:sldMkLst>
      </pc:sldChg>
      <pc:sldChg chg="delSp modSp add del mod ord">
        <pc:chgData name="Alexandra Michelle Hopps McDaniel" userId="b17f1253-7064-495e-b130-7522badd8ba3" providerId="ADAL" clId="{56FEC9DE-7A89-4ACB-ACD8-E0284537296F}" dt="2025-05-17T01:01:35.160" v="3278" actId="47"/>
        <pc:sldMkLst>
          <pc:docMk/>
          <pc:sldMk cId="713252063" sldId="2147375727"/>
        </pc:sldMkLst>
      </pc:sldChg>
      <pc:sldChg chg="delSp add del mod ord">
        <pc:chgData name="Alexandra Michelle Hopps McDaniel" userId="b17f1253-7064-495e-b130-7522badd8ba3" providerId="ADAL" clId="{56FEC9DE-7A89-4ACB-ACD8-E0284537296F}" dt="2025-05-17T21:08:45.416" v="3593" actId="2696"/>
        <pc:sldMkLst>
          <pc:docMk/>
          <pc:sldMk cId="2772713345" sldId="2147375728"/>
        </pc:sldMkLst>
      </pc:sldChg>
      <pc:sldChg chg="delSp modSp add del mod ord">
        <pc:chgData name="Alexandra Michelle Hopps McDaniel" userId="b17f1253-7064-495e-b130-7522badd8ba3" providerId="ADAL" clId="{56FEC9DE-7A89-4ACB-ACD8-E0284537296F}" dt="2025-05-17T01:01:38.858" v="3279" actId="47"/>
        <pc:sldMkLst>
          <pc:docMk/>
          <pc:sldMk cId="3031318777" sldId="2147375736"/>
        </pc:sldMkLst>
      </pc:sldChg>
      <pc:sldChg chg="delSp add del mod ord">
        <pc:chgData name="Alexandra Michelle Hopps McDaniel" userId="b17f1253-7064-495e-b130-7522badd8ba3" providerId="ADAL" clId="{56FEC9DE-7A89-4ACB-ACD8-E0284537296F}" dt="2025-05-17T01:01:40.398" v="3280" actId="47"/>
        <pc:sldMkLst>
          <pc:docMk/>
          <pc:sldMk cId="984454091" sldId="2147375743"/>
        </pc:sldMkLst>
      </pc:sldChg>
      <pc:sldChg chg="modSp add del mod">
        <pc:chgData name="Alexandra Michelle Hopps McDaniel" userId="b17f1253-7064-495e-b130-7522badd8ba3" providerId="ADAL" clId="{56FEC9DE-7A89-4ACB-ACD8-E0284537296F}" dt="2025-05-17T00:04:38.038" v="1331" actId="47"/>
        <pc:sldMkLst>
          <pc:docMk/>
          <pc:sldMk cId="1611697686" sldId="2147375758"/>
        </pc:sldMkLst>
      </pc:sldChg>
      <pc:sldChg chg="add del ord">
        <pc:chgData name="Alexandra Michelle Hopps McDaniel" userId="b17f1253-7064-495e-b130-7522badd8ba3" providerId="ADAL" clId="{56FEC9DE-7A89-4ACB-ACD8-E0284537296F}" dt="2025-05-17T00:30:32.877" v="2709" actId="47"/>
        <pc:sldMkLst>
          <pc:docMk/>
          <pc:sldMk cId="85097465" sldId="2147375759"/>
        </pc:sldMkLst>
      </pc:sldChg>
      <pc:sldChg chg="add del ord">
        <pc:chgData name="Alexandra Michelle Hopps McDaniel" userId="b17f1253-7064-495e-b130-7522badd8ba3" providerId="ADAL" clId="{56FEC9DE-7A89-4ACB-ACD8-E0284537296F}" dt="2025-05-19T02:27:21.655" v="6075" actId="2696"/>
        <pc:sldMkLst>
          <pc:docMk/>
          <pc:sldMk cId="0" sldId="2147375766"/>
        </pc:sldMkLst>
      </pc:sldChg>
      <pc:sldChg chg="add ord modNotesTx">
        <pc:chgData name="Alexandra Michelle Hopps McDaniel" userId="b17f1253-7064-495e-b130-7522badd8ba3" providerId="ADAL" clId="{56FEC9DE-7A89-4ACB-ACD8-E0284537296F}" dt="2025-05-20T02:17:40.078" v="13888" actId="20577"/>
        <pc:sldMkLst>
          <pc:docMk/>
          <pc:sldMk cId="0" sldId="2147375767"/>
        </pc:sldMkLst>
      </pc:sldChg>
      <pc:sldChg chg="modSp new del mod">
        <pc:chgData name="Alexandra Michelle Hopps McDaniel" userId="b17f1253-7064-495e-b130-7522badd8ba3" providerId="ADAL" clId="{56FEC9DE-7A89-4ACB-ACD8-E0284537296F}" dt="2025-05-17T21:11:48.288" v="3699" actId="47"/>
        <pc:sldMkLst>
          <pc:docMk/>
          <pc:sldMk cId="145733424" sldId="2147375768"/>
        </pc:sldMkLst>
      </pc:sldChg>
      <pc:sldChg chg="add del">
        <pc:chgData name="Alexandra Michelle Hopps McDaniel" userId="b17f1253-7064-495e-b130-7522badd8ba3" providerId="ADAL" clId="{56FEC9DE-7A89-4ACB-ACD8-E0284537296F}" dt="2025-05-17T21:09:22.439" v="3597" actId="2696"/>
        <pc:sldMkLst>
          <pc:docMk/>
          <pc:sldMk cId="2747586287" sldId="2147375776"/>
        </pc:sldMkLst>
      </pc:sldChg>
      <pc:sldChg chg="delSp modSp add del mod ord delAnim">
        <pc:chgData name="Alexandra Michelle Hopps McDaniel" userId="b17f1253-7064-495e-b130-7522badd8ba3" providerId="ADAL" clId="{56FEC9DE-7A89-4ACB-ACD8-E0284537296F}" dt="2025-05-17T00:48:29.557" v="2790" actId="47"/>
        <pc:sldMkLst>
          <pc:docMk/>
          <pc:sldMk cId="2958613274" sldId="2147375777"/>
        </pc:sldMkLst>
      </pc:sldChg>
      <pc:sldChg chg="delSp modSp add del mod ord">
        <pc:chgData name="Alexandra Michelle Hopps McDaniel" userId="b17f1253-7064-495e-b130-7522badd8ba3" providerId="ADAL" clId="{56FEC9DE-7A89-4ACB-ACD8-E0284537296F}" dt="2025-05-17T00:46:31.582" v="2735" actId="47"/>
        <pc:sldMkLst>
          <pc:docMk/>
          <pc:sldMk cId="2432724521" sldId="2147375778"/>
        </pc:sldMkLst>
      </pc:sldChg>
      <pc:sldChg chg="add del ord">
        <pc:chgData name="Alexandra Michelle Hopps McDaniel" userId="b17f1253-7064-495e-b130-7522badd8ba3" providerId="ADAL" clId="{56FEC9DE-7A89-4ACB-ACD8-E0284537296F}" dt="2025-05-17T00:48:31.943" v="2791" actId="47"/>
        <pc:sldMkLst>
          <pc:docMk/>
          <pc:sldMk cId="0" sldId="2147375779"/>
        </pc:sldMkLst>
      </pc:sldChg>
      <pc:sldChg chg="addSp delSp modSp add mod ord modAnim modNotesTx">
        <pc:chgData name="Alexandra Michelle Hopps McDaniel" userId="b17f1253-7064-495e-b130-7522badd8ba3" providerId="ADAL" clId="{56FEC9DE-7A89-4ACB-ACD8-E0284537296F}" dt="2025-05-20T02:13:01.615" v="13864" actId="6549"/>
        <pc:sldMkLst>
          <pc:docMk/>
          <pc:sldMk cId="2820476597" sldId="2147375780"/>
        </pc:sldMkLst>
        <pc:spChg chg="mod">
          <ac:chgData name="Alexandra Michelle Hopps McDaniel" userId="b17f1253-7064-495e-b130-7522badd8ba3" providerId="ADAL" clId="{56FEC9DE-7A89-4ACB-ACD8-E0284537296F}" dt="2025-05-17T00:02:26.076" v="1312" actId="27636"/>
          <ac:spMkLst>
            <pc:docMk/>
            <pc:sldMk cId="2820476597" sldId="2147375780"/>
            <ac:spMk id="2" creationId="{24D7CC64-BBCF-3A17-20E3-57A756C7F8F0}"/>
          </ac:spMkLst>
        </pc:spChg>
        <pc:spChg chg="add mod">
          <ac:chgData name="Alexandra Michelle Hopps McDaniel" userId="b17f1253-7064-495e-b130-7522badd8ba3" providerId="ADAL" clId="{56FEC9DE-7A89-4ACB-ACD8-E0284537296F}" dt="2025-05-19T01:32:37.190" v="4303" actId="20577"/>
          <ac:spMkLst>
            <pc:docMk/>
            <pc:sldMk cId="2820476597" sldId="2147375780"/>
            <ac:spMk id="3" creationId="{47832AA5-5DB9-DF7F-0140-2FF93A45EF77}"/>
          </ac:spMkLst>
        </pc:spChg>
        <pc:spChg chg="add mod">
          <ac:chgData name="Alexandra Michelle Hopps McDaniel" userId="b17f1253-7064-495e-b130-7522badd8ba3" providerId="ADAL" clId="{56FEC9DE-7A89-4ACB-ACD8-E0284537296F}" dt="2025-05-19T01:31:57.628" v="4267" actId="20577"/>
          <ac:spMkLst>
            <pc:docMk/>
            <pc:sldMk cId="2820476597" sldId="2147375780"/>
            <ac:spMk id="7" creationId="{C670DA37-6496-1ECB-A477-24B15C9FCF3C}"/>
          </ac:spMkLst>
        </pc:spChg>
      </pc:sldChg>
      <pc:sldChg chg="addSp delSp modSp add mod delAnim modAnim modNotesTx">
        <pc:chgData name="Alexandra Michelle Hopps McDaniel" userId="b17f1253-7064-495e-b130-7522badd8ba3" providerId="ADAL" clId="{56FEC9DE-7A89-4ACB-ACD8-E0284537296F}" dt="2025-05-19T16:06:58.416" v="12498"/>
        <pc:sldMkLst>
          <pc:docMk/>
          <pc:sldMk cId="3883336426" sldId="2147375781"/>
        </pc:sldMkLst>
        <pc:spChg chg="mod">
          <ac:chgData name="Alexandra Michelle Hopps McDaniel" userId="b17f1253-7064-495e-b130-7522badd8ba3" providerId="ADAL" clId="{56FEC9DE-7A89-4ACB-ACD8-E0284537296F}" dt="2025-05-19T02:21:10.622" v="5885" actId="20577"/>
          <ac:spMkLst>
            <pc:docMk/>
            <pc:sldMk cId="3883336426" sldId="2147375781"/>
            <ac:spMk id="2" creationId="{8714CF2C-0059-5FFC-1C23-59B06695395A}"/>
          </ac:spMkLst>
        </pc:spChg>
        <pc:spChg chg="mod">
          <ac:chgData name="Alexandra Michelle Hopps McDaniel" userId="b17f1253-7064-495e-b130-7522badd8ba3" providerId="ADAL" clId="{56FEC9DE-7A89-4ACB-ACD8-E0284537296F}" dt="2025-05-19T02:20:34.003" v="5805" actId="20577"/>
          <ac:spMkLst>
            <pc:docMk/>
            <pc:sldMk cId="3883336426" sldId="2147375781"/>
            <ac:spMk id="35" creationId="{AEBC3D9F-5CD3-083E-ADB8-3D7BA8130785}"/>
          </ac:spMkLst>
        </pc:spChg>
        <pc:spChg chg="add mod">
          <ac:chgData name="Alexandra Michelle Hopps McDaniel" userId="b17f1253-7064-495e-b130-7522badd8ba3" providerId="ADAL" clId="{56FEC9DE-7A89-4ACB-ACD8-E0284537296F}" dt="2025-05-19T02:16:55.332" v="5679" actId="14100"/>
          <ac:spMkLst>
            <pc:docMk/>
            <pc:sldMk cId="3883336426" sldId="2147375781"/>
            <ac:spMk id="52" creationId="{E25D0EFB-B6E6-B9C2-E920-56FDE31DE404}"/>
          </ac:spMkLst>
        </pc:spChg>
        <pc:spChg chg="add mod">
          <ac:chgData name="Alexandra Michelle Hopps McDaniel" userId="b17f1253-7064-495e-b130-7522badd8ba3" providerId="ADAL" clId="{56FEC9DE-7A89-4ACB-ACD8-E0284537296F}" dt="2025-05-19T02:16:05.599" v="5672" actId="255"/>
          <ac:spMkLst>
            <pc:docMk/>
            <pc:sldMk cId="3883336426" sldId="2147375781"/>
            <ac:spMk id="54" creationId="{D07AA64D-689C-ADCD-B20F-2A2477EAB950}"/>
          </ac:spMkLst>
        </pc:spChg>
        <pc:spChg chg="add mod">
          <ac:chgData name="Alexandra Michelle Hopps McDaniel" userId="b17f1253-7064-495e-b130-7522badd8ba3" providerId="ADAL" clId="{56FEC9DE-7A89-4ACB-ACD8-E0284537296F}" dt="2025-05-19T13:34:46.525" v="8250" actId="113"/>
          <ac:spMkLst>
            <pc:docMk/>
            <pc:sldMk cId="3883336426" sldId="2147375781"/>
            <ac:spMk id="55" creationId="{04B27AB4-FA8E-B909-6824-918924B4480E}"/>
          </ac:spMkLst>
        </pc:spChg>
        <pc:spChg chg="add mod">
          <ac:chgData name="Alexandra Michelle Hopps McDaniel" userId="b17f1253-7064-495e-b130-7522badd8ba3" providerId="ADAL" clId="{56FEC9DE-7A89-4ACB-ACD8-E0284537296F}" dt="2025-05-19T14:34:45.068" v="10192" actId="1076"/>
          <ac:spMkLst>
            <pc:docMk/>
            <pc:sldMk cId="3883336426" sldId="2147375781"/>
            <ac:spMk id="56" creationId="{1DF5C435-9332-3F17-DFA3-C5108CB1D801}"/>
          </ac:spMkLst>
        </pc:spChg>
        <pc:picChg chg="add mod">
          <ac:chgData name="Alexandra Michelle Hopps McDaniel" userId="b17f1253-7064-495e-b130-7522badd8ba3" providerId="ADAL" clId="{56FEC9DE-7A89-4ACB-ACD8-E0284537296F}" dt="2025-05-19T02:21:34.566" v="5913"/>
          <ac:picMkLst>
            <pc:docMk/>
            <pc:sldMk cId="3883336426" sldId="2147375781"/>
            <ac:picMk id="57" creationId="{38540EEF-82EF-8A33-3EBF-05A6D36FCEC2}"/>
          </ac:picMkLst>
        </pc:picChg>
        <pc:picChg chg="add mod">
          <ac:chgData name="Alexandra Michelle Hopps McDaniel" userId="b17f1253-7064-495e-b130-7522badd8ba3" providerId="ADAL" clId="{56FEC9DE-7A89-4ACB-ACD8-E0284537296F}" dt="2025-05-19T02:21:34.566" v="5913"/>
          <ac:picMkLst>
            <pc:docMk/>
            <pc:sldMk cId="3883336426" sldId="2147375781"/>
            <ac:picMk id="58" creationId="{66D4800F-1B48-18CD-4412-7004F8CCDF10}"/>
          </ac:picMkLst>
        </pc:picChg>
      </pc:sldChg>
      <pc:sldChg chg="addSp delSp modSp add del mod modAnim">
        <pc:chgData name="Alexandra Michelle Hopps McDaniel" userId="b17f1253-7064-495e-b130-7522badd8ba3" providerId="ADAL" clId="{56FEC9DE-7A89-4ACB-ACD8-E0284537296F}" dt="2025-05-19T02:19:46.100" v="5759" actId="47"/>
        <pc:sldMkLst>
          <pc:docMk/>
          <pc:sldMk cId="1206546786" sldId="2147375782"/>
        </pc:sldMkLst>
      </pc:sldChg>
      <pc:sldChg chg="modSp add mod modNotesTx">
        <pc:chgData name="Alexandra Michelle Hopps McDaniel" userId="b17f1253-7064-495e-b130-7522badd8ba3" providerId="ADAL" clId="{56FEC9DE-7A89-4ACB-ACD8-E0284537296F}" dt="2025-05-19T16:17:35.320" v="12846" actId="20577"/>
        <pc:sldMkLst>
          <pc:docMk/>
          <pc:sldMk cId="789905867" sldId="2147375783"/>
        </pc:sldMkLst>
        <pc:spChg chg="mod">
          <ac:chgData name="Alexandra Michelle Hopps McDaniel" userId="b17f1253-7064-495e-b130-7522badd8ba3" providerId="ADAL" clId="{56FEC9DE-7A89-4ACB-ACD8-E0284537296F}" dt="2025-05-19T15:33:55.010" v="11035" actId="20577"/>
          <ac:spMkLst>
            <pc:docMk/>
            <pc:sldMk cId="789905867" sldId="2147375783"/>
            <ac:spMk id="2" creationId="{BF2EDA8A-6233-AE89-9C10-E42C388ADB77}"/>
          </ac:spMkLst>
        </pc:spChg>
        <pc:spChg chg="mod">
          <ac:chgData name="Alexandra Michelle Hopps McDaniel" userId="b17f1253-7064-495e-b130-7522badd8ba3" providerId="ADAL" clId="{56FEC9DE-7A89-4ACB-ACD8-E0284537296F}" dt="2025-05-19T15:47:54.130" v="11859" actId="14100"/>
          <ac:spMkLst>
            <pc:docMk/>
            <pc:sldMk cId="789905867" sldId="2147375783"/>
            <ac:spMk id="10" creationId="{ABF8706E-6F96-FFEA-392A-C155922FE4B4}"/>
          </ac:spMkLst>
        </pc:spChg>
      </pc:sldChg>
      <pc:sldChg chg="addSp delSp modSp add del mod ord delAnim modShow">
        <pc:chgData name="Alexandra Michelle Hopps McDaniel" userId="b17f1253-7064-495e-b130-7522badd8ba3" providerId="ADAL" clId="{56FEC9DE-7A89-4ACB-ACD8-E0284537296F}" dt="2025-05-19T14:41:13.913" v="10267" actId="2696"/>
        <pc:sldMkLst>
          <pc:docMk/>
          <pc:sldMk cId="867017629" sldId="2147375783"/>
        </pc:sldMkLst>
      </pc:sldChg>
      <pc:sldChg chg="addSp delSp modSp add mod delAnim">
        <pc:chgData name="Alexandra Michelle Hopps McDaniel" userId="b17f1253-7064-495e-b130-7522badd8ba3" providerId="ADAL" clId="{56FEC9DE-7A89-4ACB-ACD8-E0284537296F}" dt="2025-05-19T16:06:13.776" v="12490" actId="20577"/>
        <pc:sldMkLst>
          <pc:docMk/>
          <pc:sldMk cId="3080513639" sldId="2147375784"/>
        </pc:sldMkLst>
        <pc:spChg chg="mod">
          <ac:chgData name="Alexandra Michelle Hopps McDaniel" userId="b17f1253-7064-495e-b130-7522badd8ba3" providerId="ADAL" clId="{56FEC9DE-7A89-4ACB-ACD8-E0284537296F}" dt="2025-05-19T02:37:08.081" v="6343" actId="20577"/>
          <ac:spMkLst>
            <pc:docMk/>
            <pc:sldMk cId="3080513639" sldId="2147375784"/>
            <ac:spMk id="2" creationId="{0048F54D-7679-8114-A58B-6502F38CCFCD}"/>
          </ac:spMkLst>
        </pc:spChg>
        <pc:spChg chg="add mod">
          <ac:chgData name="Alexandra Michelle Hopps McDaniel" userId="b17f1253-7064-495e-b130-7522badd8ba3" providerId="ADAL" clId="{56FEC9DE-7A89-4ACB-ACD8-E0284537296F}" dt="2025-05-19T02:36:44.040" v="6322" actId="14100"/>
          <ac:spMkLst>
            <pc:docMk/>
            <pc:sldMk cId="3080513639" sldId="2147375784"/>
            <ac:spMk id="11" creationId="{775AC734-D520-857A-7C91-2EC64F0FF70A}"/>
          </ac:spMkLst>
        </pc:spChg>
        <pc:spChg chg="mod">
          <ac:chgData name="Alexandra Michelle Hopps McDaniel" userId="b17f1253-7064-495e-b130-7522badd8ba3" providerId="ADAL" clId="{56FEC9DE-7A89-4ACB-ACD8-E0284537296F}" dt="2025-05-19T02:32:13.146" v="6152" actId="6549"/>
          <ac:spMkLst>
            <pc:docMk/>
            <pc:sldMk cId="3080513639" sldId="2147375784"/>
            <ac:spMk id="35" creationId="{F48C4978-45D0-045B-5208-856BC37A6022}"/>
          </ac:spMkLst>
        </pc:spChg>
        <pc:graphicFrameChg chg="add mod modGraphic">
          <ac:chgData name="Alexandra Michelle Hopps McDaniel" userId="b17f1253-7064-495e-b130-7522badd8ba3" providerId="ADAL" clId="{56FEC9DE-7A89-4ACB-ACD8-E0284537296F}" dt="2025-05-19T16:06:13.776" v="12490" actId="20577"/>
          <ac:graphicFrameMkLst>
            <pc:docMk/>
            <pc:sldMk cId="3080513639" sldId="2147375784"/>
            <ac:graphicFrameMk id="9" creationId="{57C0045C-FCE7-CE68-8F13-A894CA680CAA}"/>
          </ac:graphicFrameMkLst>
        </pc:graphicFrameChg>
        <pc:picChg chg="add mod">
          <ac:chgData name="Alexandra Michelle Hopps McDaniel" userId="b17f1253-7064-495e-b130-7522badd8ba3" providerId="ADAL" clId="{56FEC9DE-7A89-4ACB-ACD8-E0284537296F}" dt="2025-05-19T02:36:35.747" v="6320" actId="1076"/>
          <ac:picMkLst>
            <pc:docMk/>
            <pc:sldMk cId="3080513639" sldId="2147375784"/>
            <ac:picMk id="10" creationId="{F6F44504-2FBC-4FBD-1AFB-E6E93B6E32A0}"/>
          </ac:picMkLst>
        </pc:picChg>
      </pc:sldChg>
      <pc:sldChg chg="add ord modAnim">
        <pc:chgData name="Alexandra Michelle Hopps McDaniel" userId="b17f1253-7064-495e-b130-7522badd8ba3" providerId="ADAL" clId="{56FEC9DE-7A89-4ACB-ACD8-E0284537296F}" dt="2025-05-19T12:54:30.072" v="8130"/>
        <pc:sldMkLst>
          <pc:docMk/>
          <pc:sldMk cId="1290885389" sldId="2147375785"/>
        </pc:sldMkLst>
      </pc:sldChg>
      <pc:sldChg chg="add del">
        <pc:chgData name="Alexandra Michelle Hopps McDaniel" userId="b17f1253-7064-495e-b130-7522badd8ba3" providerId="ADAL" clId="{56FEC9DE-7A89-4ACB-ACD8-E0284537296F}" dt="2025-05-17T00:49:26.772" v="2802"/>
        <pc:sldMkLst>
          <pc:docMk/>
          <pc:sldMk cId="2620007125" sldId="2147375785"/>
        </pc:sldMkLst>
      </pc:sldChg>
      <pc:sldChg chg="addSp delSp modSp add mod ord modNotesTx">
        <pc:chgData name="Alexandra Michelle Hopps McDaniel" userId="b17f1253-7064-495e-b130-7522badd8ba3" providerId="ADAL" clId="{56FEC9DE-7A89-4ACB-ACD8-E0284537296F}" dt="2025-05-19T16:18:51.486" v="13051" actId="20577"/>
        <pc:sldMkLst>
          <pc:docMk/>
          <pc:sldMk cId="2792558511" sldId="2147375786"/>
        </pc:sldMkLst>
        <pc:spChg chg="mod">
          <ac:chgData name="Alexandra Michelle Hopps McDaniel" userId="b17f1253-7064-495e-b130-7522badd8ba3" providerId="ADAL" clId="{56FEC9DE-7A89-4ACB-ACD8-E0284537296F}" dt="2025-05-19T02:37:37.069" v="6353" actId="20577"/>
          <ac:spMkLst>
            <pc:docMk/>
            <pc:sldMk cId="2792558511" sldId="2147375786"/>
            <ac:spMk id="2" creationId="{1378862E-4229-9AB3-CB32-1C677AD153E2}"/>
          </ac:spMkLst>
        </pc:spChg>
        <pc:spChg chg="add mod">
          <ac:chgData name="Alexandra Michelle Hopps McDaniel" userId="b17f1253-7064-495e-b130-7522badd8ba3" providerId="ADAL" clId="{56FEC9DE-7A89-4ACB-ACD8-E0284537296F}" dt="2025-05-17T00:56:29.070" v="3013" actId="1076"/>
          <ac:spMkLst>
            <pc:docMk/>
            <pc:sldMk cId="2792558511" sldId="2147375786"/>
            <ac:spMk id="16" creationId="{8E51BF29-9791-451C-C552-DD42006CB222}"/>
          </ac:spMkLst>
        </pc:spChg>
        <pc:spChg chg="mod">
          <ac:chgData name="Alexandra Michelle Hopps McDaniel" userId="b17f1253-7064-495e-b130-7522badd8ba3" providerId="ADAL" clId="{56FEC9DE-7A89-4ACB-ACD8-E0284537296F}" dt="2025-05-19T02:37:40.510" v="6354" actId="6549"/>
          <ac:spMkLst>
            <pc:docMk/>
            <pc:sldMk cId="2792558511" sldId="2147375786"/>
            <ac:spMk id="35" creationId="{5FFB2F66-20F2-FBA3-6E41-B403177DDA14}"/>
          </ac:spMkLst>
        </pc:spChg>
        <pc:picChg chg="add mod">
          <ac:chgData name="Alexandra Michelle Hopps McDaniel" userId="b17f1253-7064-495e-b130-7522badd8ba3" providerId="ADAL" clId="{56FEC9DE-7A89-4ACB-ACD8-E0284537296F}" dt="2025-05-17T00:56:16.582" v="3012" actId="1076"/>
          <ac:picMkLst>
            <pc:docMk/>
            <pc:sldMk cId="2792558511" sldId="2147375786"/>
            <ac:picMk id="8" creationId="{FB38C269-4801-751B-EC69-28117088E513}"/>
          </ac:picMkLst>
        </pc:picChg>
        <pc:picChg chg="add mod">
          <ac:chgData name="Alexandra Michelle Hopps McDaniel" userId="b17f1253-7064-495e-b130-7522badd8ba3" providerId="ADAL" clId="{56FEC9DE-7A89-4ACB-ACD8-E0284537296F}" dt="2025-05-17T00:56:37.289" v="3014" actId="1076"/>
          <ac:picMkLst>
            <pc:docMk/>
            <pc:sldMk cId="2792558511" sldId="2147375786"/>
            <ac:picMk id="15" creationId="{81008D6C-8468-A4F7-F920-7127B354B05A}"/>
          </ac:picMkLst>
        </pc:picChg>
        <pc:cxnChg chg="add mod">
          <ac:chgData name="Alexandra Michelle Hopps McDaniel" userId="b17f1253-7064-495e-b130-7522badd8ba3" providerId="ADAL" clId="{56FEC9DE-7A89-4ACB-ACD8-E0284537296F}" dt="2025-05-17T00:54:44.174" v="2974"/>
          <ac:cxnSpMkLst>
            <pc:docMk/>
            <pc:sldMk cId="2792558511" sldId="2147375786"/>
            <ac:cxnSpMk id="19" creationId="{19012DE8-30AE-1B4C-DAE0-486F72D15216}"/>
          </ac:cxnSpMkLst>
        </pc:cxnChg>
        <pc:cxnChg chg="add mod">
          <ac:chgData name="Alexandra Michelle Hopps McDaniel" userId="b17f1253-7064-495e-b130-7522badd8ba3" providerId="ADAL" clId="{56FEC9DE-7A89-4ACB-ACD8-E0284537296F}" dt="2025-05-17T00:54:44.174" v="2974"/>
          <ac:cxnSpMkLst>
            <pc:docMk/>
            <pc:sldMk cId="2792558511" sldId="2147375786"/>
            <ac:cxnSpMk id="22" creationId="{73A15934-8600-A235-F0C3-D0AD597B3923}"/>
          </ac:cxnSpMkLst>
        </pc:cxnChg>
        <pc:cxnChg chg="add mod">
          <ac:chgData name="Alexandra Michelle Hopps McDaniel" userId="b17f1253-7064-495e-b130-7522badd8ba3" providerId="ADAL" clId="{56FEC9DE-7A89-4ACB-ACD8-E0284537296F}" dt="2025-05-17T00:54:44.174" v="2974"/>
          <ac:cxnSpMkLst>
            <pc:docMk/>
            <pc:sldMk cId="2792558511" sldId="2147375786"/>
            <ac:cxnSpMk id="23" creationId="{EF671314-864F-49E3-F15F-14E3679AE0DA}"/>
          </ac:cxnSpMkLst>
        </pc:cxnChg>
        <pc:cxnChg chg="add mod">
          <ac:chgData name="Alexandra Michelle Hopps McDaniel" userId="b17f1253-7064-495e-b130-7522badd8ba3" providerId="ADAL" clId="{56FEC9DE-7A89-4ACB-ACD8-E0284537296F}" dt="2025-05-17T00:54:44.174" v="2974"/>
          <ac:cxnSpMkLst>
            <pc:docMk/>
            <pc:sldMk cId="2792558511" sldId="2147375786"/>
            <ac:cxnSpMk id="24" creationId="{1495FAC1-00E2-C54C-2435-A7ACCD70E3AB}"/>
          </ac:cxnSpMkLst>
        </pc:cxnChg>
      </pc:sldChg>
      <pc:sldChg chg="addSp delSp modSp add del mod ord">
        <pc:chgData name="Alexandra Michelle Hopps McDaniel" userId="b17f1253-7064-495e-b130-7522badd8ba3" providerId="ADAL" clId="{56FEC9DE-7A89-4ACB-ACD8-E0284537296F}" dt="2025-05-19T03:06:57.473" v="6888" actId="2696"/>
        <pc:sldMkLst>
          <pc:docMk/>
          <pc:sldMk cId="459415909" sldId="2147375787"/>
        </pc:sldMkLst>
      </pc:sldChg>
      <pc:sldChg chg="add del">
        <pc:chgData name="Alexandra Michelle Hopps McDaniel" userId="b17f1253-7064-495e-b130-7522badd8ba3" providerId="ADAL" clId="{56FEC9DE-7A89-4ACB-ACD8-E0284537296F}" dt="2025-05-17T00:52:12.172" v="2837"/>
        <pc:sldMkLst>
          <pc:docMk/>
          <pc:sldMk cId="2734971801" sldId="2147375787"/>
        </pc:sldMkLst>
      </pc:sldChg>
      <pc:sldChg chg="addSp delSp modSp add mod ord modNotesTx">
        <pc:chgData name="Alexandra Michelle Hopps McDaniel" userId="b17f1253-7064-495e-b130-7522badd8ba3" providerId="ADAL" clId="{56FEC9DE-7A89-4ACB-ACD8-E0284537296F}" dt="2025-05-19T13:36:36.236" v="8465" actId="20577"/>
        <pc:sldMkLst>
          <pc:docMk/>
          <pc:sldMk cId="3496239213" sldId="2147375788"/>
        </pc:sldMkLst>
        <pc:spChg chg="mod">
          <ac:chgData name="Alexandra Michelle Hopps McDaniel" userId="b17f1253-7064-495e-b130-7522badd8ba3" providerId="ADAL" clId="{56FEC9DE-7A89-4ACB-ACD8-E0284537296F}" dt="2025-05-19T02:37:56.368" v="6379" actId="313"/>
          <ac:spMkLst>
            <pc:docMk/>
            <pc:sldMk cId="3496239213" sldId="2147375788"/>
            <ac:spMk id="2" creationId="{75CE1AD2-0285-9627-C9F9-E07781D6D800}"/>
          </ac:spMkLst>
        </pc:spChg>
        <pc:spChg chg="mod">
          <ac:chgData name="Alexandra Michelle Hopps McDaniel" userId="b17f1253-7064-495e-b130-7522badd8ba3" providerId="ADAL" clId="{56FEC9DE-7A89-4ACB-ACD8-E0284537296F}" dt="2025-05-19T03:00:28.718" v="6706" actId="2711"/>
          <ac:spMkLst>
            <pc:docMk/>
            <pc:sldMk cId="3496239213" sldId="2147375788"/>
            <ac:spMk id="4" creationId="{FB4B15A5-1836-A746-A9D8-DE9860719365}"/>
          </ac:spMkLst>
        </pc:spChg>
        <pc:spChg chg="add del mod">
          <ac:chgData name="Alexandra Michelle Hopps McDaniel" userId="b17f1253-7064-495e-b130-7522badd8ba3" providerId="ADAL" clId="{56FEC9DE-7A89-4ACB-ACD8-E0284537296F}" dt="2025-05-19T03:00:28.718" v="6706" actId="2711"/>
          <ac:spMkLst>
            <pc:docMk/>
            <pc:sldMk cId="3496239213" sldId="2147375788"/>
            <ac:spMk id="26" creationId="{0C256DED-CD0A-5FAC-7772-1F85AC0BABDF}"/>
          </ac:spMkLst>
        </pc:spChg>
        <pc:spChg chg="mod">
          <ac:chgData name="Alexandra Michelle Hopps McDaniel" userId="b17f1253-7064-495e-b130-7522badd8ba3" providerId="ADAL" clId="{56FEC9DE-7A89-4ACB-ACD8-E0284537296F}" dt="2025-05-19T03:00:28.718" v="6706" actId="2711"/>
          <ac:spMkLst>
            <pc:docMk/>
            <pc:sldMk cId="3496239213" sldId="2147375788"/>
            <ac:spMk id="27" creationId="{ED910AA6-E0FB-9C3A-7D19-7FD7BE2E50E8}"/>
          </ac:spMkLst>
        </pc:spChg>
        <pc:spChg chg="add mod">
          <ac:chgData name="Alexandra Michelle Hopps McDaniel" userId="b17f1253-7064-495e-b130-7522badd8ba3" providerId="ADAL" clId="{56FEC9DE-7A89-4ACB-ACD8-E0284537296F}" dt="2025-05-17T00:58:50.624" v="3055" actId="1076"/>
          <ac:spMkLst>
            <pc:docMk/>
            <pc:sldMk cId="3496239213" sldId="2147375788"/>
            <ac:spMk id="28" creationId="{0B8E7680-5009-2345-8D9A-7697EA18E95B}"/>
          </ac:spMkLst>
        </pc:spChg>
        <pc:spChg chg="add mod">
          <ac:chgData name="Alexandra Michelle Hopps McDaniel" userId="b17f1253-7064-495e-b130-7522badd8ba3" providerId="ADAL" clId="{56FEC9DE-7A89-4ACB-ACD8-E0284537296F}" dt="2025-05-19T03:00:28.718" v="6706" actId="2711"/>
          <ac:spMkLst>
            <pc:docMk/>
            <pc:sldMk cId="3496239213" sldId="2147375788"/>
            <ac:spMk id="29" creationId="{C8558545-D95F-514E-716D-69D3C4558870}"/>
          </ac:spMkLst>
        </pc:spChg>
        <pc:spChg chg="add mod">
          <ac:chgData name="Alexandra Michelle Hopps McDaniel" userId="b17f1253-7064-495e-b130-7522badd8ba3" providerId="ADAL" clId="{56FEC9DE-7A89-4ACB-ACD8-E0284537296F}" dt="2025-05-19T03:00:28.718" v="6706" actId="2711"/>
          <ac:spMkLst>
            <pc:docMk/>
            <pc:sldMk cId="3496239213" sldId="2147375788"/>
            <ac:spMk id="33" creationId="{53158375-A2B4-005C-4D3D-8E7675D86887}"/>
          </ac:spMkLst>
        </pc:spChg>
        <pc:spChg chg="add mod">
          <ac:chgData name="Alexandra Michelle Hopps McDaniel" userId="b17f1253-7064-495e-b130-7522badd8ba3" providerId="ADAL" clId="{56FEC9DE-7A89-4ACB-ACD8-E0284537296F}" dt="2025-05-19T02:45:56.569" v="6512" actId="207"/>
          <ac:spMkLst>
            <pc:docMk/>
            <pc:sldMk cId="3496239213" sldId="2147375788"/>
            <ac:spMk id="34" creationId="{F14E326A-7B9B-4EF4-7FB3-0889DEBF7B6F}"/>
          </ac:spMkLst>
        </pc:spChg>
        <pc:spChg chg="mod">
          <ac:chgData name="Alexandra Michelle Hopps McDaniel" userId="b17f1253-7064-495e-b130-7522badd8ba3" providerId="ADAL" clId="{56FEC9DE-7A89-4ACB-ACD8-E0284537296F}" dt="2025-05-19T03:00:28.718" v="6706" actId="2711"/>
          <ac:spMkLst>
            <pc:docMk/>
            <pc:sldMk cId="3496239213" sldId="2147375788"/>
            <ac:spMk id="35" creationId="{AC25B922-AA5F-5DFE-E266-AB6BFF6667CD}"/>
          </ac:spMkLst>
        </pc:spChg>
        <pc:spChg chg="add mod">
          <ac:chgData name="Alexandra Michelle Hopps McDaniel" userId="b17f1253-7064-495e-b130-7522badd8ba3" providerId="ADAL" clId="{56FEC9DE-7A89-4ACB-ACD8-E0284537296F}" dt="2025-05-19T02:45:56.569" v="6512" actId="207"/>
          <ac:spMkLst>
            <pc:docMk/>
            <pc:sldMk cId="3496239213" sldId="2147375788"/>
            <ac:spMk id="36" creationId="{746B4E40-1E60-5D54-27B7-8FA9EFE0C931}"/>
          </ac:spMkLst>
        </pc:spChg>
        <pc:spChg chg="add mod">
          <ac:chgData name="Alexandra Michelle Hopps McDaniel" userId="b17f1253-7064-495e-b130-7522badd8ba3" providerId="ADAL" clId="{56FEC9DE-7A89-4ACB-ACD8-E0284537296F}" dt="2025-05-19T03:00:28.718" v="6706" actId="2711"/>
          <ac:spMkLst>
            <pc:docMk/>
            <pc:sldMk cId="3496239213" sldId="2147375788"/>
            <ac:spMk id="37" creationId="{A94E6273-DD8F-9A3E-E9F0-83A09393B1A1}"/>
          </ac:spMkLst>
        </pc:spChg>
        <pc:spChg chg="mod">
          <ac:chgData name="Alexandra Michelle Hopps McDaniel" userId="b17f1253-7064-495e-b130-7522badd8ba3" providerId="ADAL" clId="{56FEC9DE-7A89-4ACB-ACD8-E0284537296F}" dt="2025-05-19T03:00:33.566" v="6708" actId="113"/>
          <ac:spMkLst>
            <pc:docMk/>
            <pc:sldMk cId="3496239213" sldId="2147375788"/>
            <ac:spMk id="38" creationId="{E5FCBABF-EA5B-F19F-6387-260BEE8335BA}"/>
          </ac:spMkLst>
        </pc:spChg>
        <pc:spChg chg="add mod">
          <ac:chgData name="Alexandra Michelle Hopps McDaniel" userId="b17f1253-7064-495e-b130-7522badd8ba3" providerId="ADAL" clId="{56FEC9DE-7A89-4ACB-ACD8-E0284537296F}" dt="2025-05-19T03:00:37.716" v="6710" actId="113"/>
          <ac:spMkLst>
            <pc:docMk/>
            <pc:sldMk cId="3496239213" sldId="2147375788"/>
            <ac:spMk id="39" creationId="{12BE594A-030B-7B36-B7C8-5E467BD7C680}"/>
          </ac:spMkLst>
        </pc:spChg>
        <pc:spChg chg="add mod">
          <ac:chgData name="Alexandra Michelle Hopps McDaniel" userId="b17f1253-7064-495e-b130-7522badd8ba3" providerId="ADAL" clId="{56FEC9DE-7A89-4ACB-ACD8-E0284537296F}" dt="2025-05-19T03:00:28.718" v="6706" actId="2711"/>
          <ac:spMkLst>
            <pc:docMk/>
            <pc:sldMk cId="3496239213" sldId="2147375788"/>
            <ac:spMk id="44" creationId="{0E3EF2F9-C2B9-1177-B60A-3AC652645F3D}"/>
          </ac:spMkLst>
        </pc:spChg>
        <pc:spChg chg="add mod">
          <ac:chgData name="Alexandra Michelle Hopps McDaniel" userId="b17f1253-7064-495e-b130-7522badd8ba3" providerId="ADAL" clId="{56FEC9DE-7A89-4ACB-ACD8-E0284537296F}" dt="2025-05-19T03:00:28.718" v="6706" actId="2711"/>
          <ac:spMkLst>
            <pc:docMk/>
            <pc:sldMk cId="3496239213" sldId="2147375788"/>
            <ac:spMk id="45" creationId="{0F9354CF-A460-49CC-F2CD-1C796E3DA932}"/>
          </ac:spMkLst>
        </pc:spChg>
        <pc:spChg chg="add mod">
          <ac:chgData name="Alexandra Michelle Hopps McDaniel" userId="b17f1253-7064-495e-b130-7522badd8ba3" providerId="ADAL" clId="{56FEC9DE-7A89-4ACB-ACD8-E0284537296F}" dt="2025-05-19T02:45:49.419" v="6511" actId="207"/>
          <ac:spMkLst>
            <pc:docMk/>
            <pc:sldMk cId="3496239213" sldId="2147375788"/>
            <ac:spMk id="48" creationId="{1CA70D4B-6834-7E4F-23C9-08CC028440C6}"/>
          </ac:spMkLst>
        </pc:spChg>
        <pc:spChg chg="add mod">
          <ac:chgData name="Alexandra Michelle Hopps McDaniel" userId="b17f1253-7064-495e-b130-7522badd8ba3" providerId="ADAL" clId="{56FEC9DE-7A89-4ACB-ACD8-E0284537296F}" dt="2025-05-19T02:45:49.419" v="6511" actId="207"/>
          <ac:spMkLst>
            <pc:docMk/>
            <pc:sldMk cId="3496239213" sldId="2147375788"/>
            <ac:spMk id="49" creationId="{C3A01573-8418-A806-0898-3AA476B49BC5}"/>
          </ac:spMkLst>
        </pc:spChg>
        <pc:spChg chg="add mod">
          <ac:chgData name="Alexandra Michelle Hopps McDaniel" userId="b17f1253-7064-495e-b130-7522badd8ba3" providerId="ADAL" clId="{56FEC9DE-7A89-4ACB-ACD8-E0284537296F}" dt="2025-05-19T02:45:49.419" v="6511" actId="207"/>
          <ac:spMkLst>
            <pc:docMk/>
            <pc:sldMk cId="3496239213" sldId="2147375788"/>
            <ac:spMk id="50" creationId="{A4F5A724-5D60-DCD5-06D1-1DDD2859C9FC}"/>
          </ac:spMkLst>
        </pc:spChg>
        <pc:cxnChg chg="mod">
          <ac:chgData name="Alexandra Michelle Hopps McDaniel" userId="b17f1253-7064-495e-b130-7522badd8ba3" providerId="ADAL" clId="{56FEC9DE-7A89-4ACB-ACD8-E0284537296F}" dt="2025-05-19T02:40:47.149" v="6424" actId="14100"/>
          <ac:cxnSpMkLst>
            <pc:docMk/>
            <pc:sldMk cId="3496239213" sldId="2147375788"/>
            <ac:cxnSpMk id="40" creationId="{C136C7D6-BFA6-B095-5F9E-96802C69AB1B}"/>
          </ac:cxnSpMkLst>
        </pc:cxnChg>
        <pc:cxnChg chg="mod">
          <ac:chgData name="Alexandra Michelle Hopps McDaniel" userId="b17f1253-7064-495e-b130-7522badd8ba3" providerId="ADAL" clId="{56FEC9DE-7A89-4ACB-ACD8-E0284537296F}" dt="2025-05-19T02:45:24.188" v="6508" actId="1076"/>
          <ac:cxnSpMkLst>
            <pc:docMk/>
            <pc:sldMk cId="3496239213" sldId="2147375788"/>
            <ac:cxnSpMk id="41" creationId="{458C8964-CA32-231C-477F-0B23B49FE066}"/>
          </ac:cxnSpMkLst>
        </pc:cxnChg>
        <pc:cxnChg chg="mod">
          <ac:chgData name="Alexandra Michelle Hopps McDaniel" userId="b17f1253-7064-495e-b130-7522badd8ba3" providerId="ADAL" clId="{56FEC9DE-7A89-4ACB-ACD8-E0284537296F}" dt="2025-05-19T02:41:10.425" v="6427" actId="1076"/>
          <ac:cxnSpMkLst>
            <pc:docMk/>
            <pc:sldMk cId="3496239213" sldId="2147375788"/>
            <ac:cxnSpMk id="42" creationId="{C2570B16-78FB-6F20-450B-3B39D585DDBE}"/>
          </ac:cxnSpMkLst>
        </pc:cxnChg>
        <pc:cxnChg chg="mod">
          <ac:chgData name="Alexandra Michelle Hopps McDaniel" userId="b17f1253-7064-495e-b130-7522badd8ba3" providerId="ADAL" clId="{56FEC9DE-7A89-4ACB-ACD8-E0284537296F}" dt="2025-05-19T02:45:18.149" v="6506" actId="1076"/>
          <ac:cxnSpMkLst>
            <pc:docMk/>
            <pc:sldMk cId="3496239213" sldId="2147375788"/>
            <ac:cxnSpMk id="43" creationId="{BABC4AD4-9C07-ACF9-093A-77DBBB8D7CE4}"/>
          </ac:cxnSpMkLst>
        </pc:cxnChg>
      </pc:sldChg>
      <pc:sldChg chg="addSp delSp modSp add mod">
        <pc:chgData name="Alexandra Michelle Hopps McDaniel" userId="b17f1253-7064-495e-b130-7522badd8ba3" providerId="ADAL" clId="{56FEC9DE-7A89-4ACB-ACD8-E0284537296F}" dt="2025-05-19T03:00:09.352" v="6705" actId="2711"/>
        <pc:sldMkLst>
          <pc:docMk/>
          <pc:sldMk cId="2713367243" sldId="2147375789"/>
        </pc:sldMkLst>
        <pc:spChg chg="mod">
          <ac:chgData name="Alexandra Michelle Hopps McDaniel" userId="b17f1253-7064-495e-b130-7522badd8ba3" providerId="ADAL" clId="{56FEC9DE-7A89-4ACB-ACD8-E0284537296F}" dt="2025-05-19T02:48:46.154" v="6594" actId="20577"/>
          <ac:spMkLst>
            <pc:docMk/>
            <pc:sldMk cId="2713367243" sldId="2147375789"/>
            <ac:spMk id="2" creationId="{3611FBC4-C8C2-F942-5C5A-CCD9B65FE4F6}"/>
          </ac:spMkLst>
        </pc:spChg>
        <pc:spChg chg="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4" creationId="{D4D2E071-0B3E-AB80-556F-2417BB134AA4}"/>
          </ac:spMkLst>
        </pc:spChg>
        <pc:spChg chg="add mod">
          <ac:chgData name="Alexandra Michelle Hopps McDaniel" userId="b17f1253-7064-495e-b130-7522badd8ba3" providerId="ADAL" clId="{56FEC9DE-7A89-4ACB-ACD8-E0284537296F}" dt="2025-05-19T02:58:30.249" v="6688" actId="1076"/>
          <ac:spMkLst>
            <pc:docMk/>
            <pc:sldMk cId="2713367243" sldId="2147375789"/>
            <ac:spMk id="24" creationId="{71C8A92E-748C-EACF-29B7-122BDF088E6C}"/>
          </ac:spMkLst>
        </pc:spChg>
        <pc:spChg chg="mod">
          <ac:chgData name="Alexandra Michelle Hopps McDaniel" userId="b17f1253-7064-495e-b130-7522badd8ba3" providerId="ADAL" clId="{56FEC9DE-7A89-4ACB-ACD8-E0284537296F}" dt="2025-05-19T02:54:09.085" v="6644" actId="1076"/>
          <ac:spMkLst>
            <pc:docMk/>
            <pc:sldMk cId="2713367243" sldId="2147375789"/>
            <ac:spMk id="25" creationId="{85149C18-3903-1B78-9A55-960AB86A5F61}"/>
          </ac:spMkLst>
        </pc:spChg>
        <pc:spChg chg="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26" creationId="{C139585B-90DF-D3D3-4536-03BDEC478833}"/>
          </ac:spMkLst>
        </pc:spChg>
        <pc:spChg chg="mod">
          <ac:chgData name="Alexandra Michelle Hopps McDaniel" userId="b17f1253-7064-495e-b130-7522badd8ba3" providerId="ADAL" clId="{56FEC9DE-7A89-4ACB-ACD8-E0284537296F}" dt="2025-05-19T02:48:50.404" v="6602" actId="20577"/>
          <ac:spMkLst>
            <pc:docMk/>
            <pc:sldMk cId="2713367243" sldId="2147375789"/>
            <ac:spMk id="35" creationId="{A3460F46-B08F-708A-0428-E8656870A2C4}"/>
          </ac:spMkLst>
        </pc:spChg>
        <pc:spChg chg="add mod">
          <ac:chgData name="Alexandra Michelle Hopps McDaniel" userId="b17f1253-7064-495e-b130-7522badd8ba3" providerId="ADAL" clId="{56FEC9DE-7A89-4ACB-ACD8-E0284537296F}" dt="2025-05-19T02:58:30.249" v="6688" actId="1076"/>
          <ac:spMkLst>
            <pc:docMk/>
            <pc:sldMk cId="2713367243" sldId="2147375789"/>
            <ac:spMk id="45" creationId="{846431D1-498C-35F3-FE7A-4D5AB61B7292}"/>
          </ac:spMkLst>
        </pc:spChg>
        <pc:spChg chg="add 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48" creationId="{35450C53-AAF3-FD25-1233-40A949A7156C}"/>
          </ac:spMkLst>
        </pc:spChg>
        <pc:spChg chg="add mod">
          <ac:chgData name="Alexandra Michelle Hopps McDaniel" userId="b17f1253-7064-495e-b130-7522badd8ba3" providerId="ADAL" clId="{56FEC9DE-7A89-4ACB-ACD8-E0284537296F}" dt="2025-05-19T02:52:52.457" v="6634" actId="1076"/>
          <ac:spMkLst>
            <pc:docMk/>
            <pc:sldMk cId="2713367243" sldId="2147375789"/>
            <ac:spMk id="51" creationId="{E4286881-B1BE-027E-2FD7-D9E15F8E9D06}"/>
          </ac:spMkLst>
        </pc:spChg>
        <pc:spChg chg="add 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52" creationId="{010E09B0-5E96-3092-65FD-6D8FB575C397}"/>
          </ac:spMkLst>
        </pc:spChg>
        <pc:spChg chg="add mod">
          <ac:chgData name="Alexandra Michelle Hopps McDaniel" userId="b17f1253-7064-495e-b130-7522badd8ba3" providerId="ADAL" clId="{56FEC9DE-7A89-4ACB-ACD8-E0284537296F}" dt="2025-05-19T02:58:30.249" v="6688" actId="1076"/>
          <ac:spMkLst>
            <pc:docMk/>
            <pc:sldMk cId="2713367243" sldId="2147375789"/>
            <ac:spMk id="53" creationId="{ABB37698-1455-0DF6-852D-2C1F2CED55FC}"/>
          </ac:spMkLst>
        </pc:spChg>
        <pc:spChg chg="mod">
          <ac:chgData name="Alexandra Michelle Hopps McDaniel" userId="b17f1253-7064-495e-b130-7522badd8ba3" providerId="ADAL" clId="{56FEC9DE-7A89-4ACB-ACD8-E0284537296F}" dt="2025-05-19T02:54:40.967" v="6648" actId="14100"/>
          <ac:spMkLst>
            <pc:docMk/>
            <pc:sldMk cId="2713367243" sldId="2147375789"/>
            <ac:spMk id="54" creationId="{2714D710-F8BA-D86D-0E13-B59F3ECF28DE}"/>
          </ac:spMkLst>
        </pc:spChg>
        <pc:spChg chg="mod">
          <ac:chgData name="Alexandra Michelle Hopps McDaniel" userId="b17f1253-7064-495e-b130-7522badd8ba3" providerId="ADAL" clId="{56FEC9DE-7A89-4ACB-ACD8-E0284537296F}" dt="2025-05-19T02:59:24.655" v="6697" actId="1076"/>
          <ac:spMkLst>
            <pc:docMk/>
            <pc:sldMk cId="2713367243" sldId="2147375789"/>
            <ac:spMk id="55" creationId="{519A0D0D-F399-3D9C-570F-19C0580B3DA2}"/>
          </ac:spMkLst>
        </pc:spChg>
        <pc:spChg chg="mod">
          <ac:chgData name="Alexandra Michelle Hopps McDaniel" userId="b17f1253-7064-495e-b130-7522badd8ba3" providerId="ADAL" clId="{56FEC9DE-7A89-4ACB-ACD8-E0284537296F}" dt="2025-05-19T02:59:39.718" v="6698" actId="1076"/>
          <ac:spMkLst>
            <pc:docMk/>
            <pc:sldMk cId="2713367243" sldId="2147375789"/>
            <ac:spMk id="56" creationId="{70AB04BD-7AC9-520A-9096-54F100A8B9E9}"/>
          </ac:spMkLst>
        </pc:spChg>
        <pc:spChg chg="add 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57" creationId="{9EF6441C-5772-9335-77C5-EB89D8C1FB0B}"/>
          </ac:spMkLst>
        </pc:spChg>
        <pc:spChg chg="add 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66" creationId="{A01D87FE-6A31-96DE-5266-2EAF36DC1B96}"/>
          </ac:spMkLst>
        </pc:spChg>
        <pc:spChg chg="add 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67" creationId="{15C27B9D-9B9F-B62A-D51D-A6497B7FDE05}"/>
          </ac:spMkLst>
        </pc:spChg>
        <pc:spChg chg="add mod">
          <ac:chgData name="Alexandra Michelle Hopps McDaniel" userId="b17f1253-7064-495e-b130-7522badd8ba3" providerId="ADAL" clId="{56FEC9DE-7A89-4ACB-ACD8-E0284537296F}" dt="2025-05-19T02:58:30.249" v="6688" actId="1076"/>
          <ac:spMkLst>
            <pc:docMk/>
            <pc:sldMk cId="2713367243" sldId="2147375789"/>
            <ac:spMk id="73" creationId="{279F252D-70BA-11CC-4ACC-A262D0C229D9}"/>
          </ac:spMkLst>
        </pc:spChg>
        <pc:spChg chg="add mod">
          <ac:chgData name="Alexandra Michelle Hopps McDaniel" userId="b17f1253-7064-495e-b130-7522badd8ba3" providerId="ADAL" clId="{56FEC9DE-7A89-4ACB-ACD8-E0284537296F}" dt="2025-05-19T02:58:30.249" v="6688" actId="1076"/>
          <ac:spMkLst>
            <pc:docMk/>
            <pc:sldMk cId="2713367243" sldId="2147375789"/>
            <ac:spMk id="74" creationId="{924C7827-3442-48EC-F0A9-6B3D498FA238}"/>
          </ac:spMkLst>
        </pc:spChg>
        <pc:spChg chg="add 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75" creationId="{BD2F752E-7643-25BE-E9EF-522FE5285D6C}"/>
          </ac:spMkLst>
        </pc:spChg>
        <pc:spChg chg="add 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76" creationId="{160096CD-44C3-487D-0F8D-5DE7DB91B820}"/>
          </ac:spMkLst>
        </pc:spChg>
        <pc:spChg chg="mod">
          <ac:chgData name="Alexandra Michelle Hopps McDaniel" userId="b17f1253-7064-495e-b130-7522badd8ba3" providerId="ADAL" clId="{56FEC9DE-7A89-4ACB-ACD8-E0284537296F}" dt="2025-05-19T02:51:10.721" v="6617" actId="1076"/>
          <ac:spMkLst>
            <pc:docMk/>
            <pc:sldMk cId="2713367243" sldId="2147375789"/>
            <ac:spMk id="78" creationId="{16544EBB-4894-F97E-3F89-AB0FB0836419}"/>
          </ac:spMkLst>
        </pc:spChg>
        <pc:spChg chg="add mod">
          <ac:chgData name="Alexandra Michelle Hopps McDaniel" userId="b17f1253-7064-495e-b130-7522badd8ba3" providerId="ADAL" clId="{56FEC9DE-7A89-4ACB-ACD8-E0284537296F}" dt="2025-05-19T02:58:30.249" v="6688" actId="1076"/>
          <ac:spMkLst>
            <pc:docMk/>
            <pc:sldMk cId="2713367243" sldId="2147375789"/>
            <ac:spMk id="79" creationId="{0D5823E6-8161-2E61-7397-04AC3F27E128}"/>
          </ac:spMkLst>
        </pc:spChg>
        <pc:spChg chg="add mod">
          <ac:chgData name="Alexandra Michelle Hopps McDaniel" userId="b17f1253-7064-495e-b130-7522badd8ba3" providerId="ADAL" clId="{56FEC9DE-7A89-4ACB-ACD8-E0284537296F}" dt="2025-05-19T03:00:09.352" v="6705" actId="2711"/>
          <ac:spMkLst>
            <pc:docMk/>
            <pc:sldMk cId="2713367243" sldId="2147375789"/>
            <ac:spMk id="88" creationId="{9D43503E-9556-FFE6-D73C-672F2EFD8880}"/>
          </ac:spMkLst>
        </pc:spChg>
        <pc:cxnChg chg="mod">
          <ac:chgData name="Alexandra Michelle Hopps McDaniel" userId="b17f1253-7064-495e-b130-7522badd8ba3" providerId="ADAL" clId="{56FEC9DE-7A89-4ACB-ACD8-E0284537296F}" dt="2025-05-19T02:56:48.377" v="6670" actId="14100"/>
          <ac:cxnSpMkLst>
            <pc:docMk/>
            <pc:sldMk cId="2713367243" sldId="2147375789"/>
            <ac:cxnSpMk id="58" creationId="{4C9C1AF6-3BE3-C9A5-96F0-CEF034D54861}"/>
          </ac:cxnSpMkLst>
        </pc:cxnChg>
        <pc:cxnChg chg="mod">
          <ac:chgData name="Alexandra Michelle Hopps McDaniel" userId="b17f1253-7064-495e-b130-7522badd8ba3" providerId="ADAL" clId="{56FEC9DE-7A89-4ACB-ACD8-E0284537296F}" dt="2025-05-19T02:56:56.004" v="6671" actId="14100"/>
          <ac:cxnSpMkLst>
            <pc:docMk/>
            <pc:sldMk cId="2713367243" sldId="2147375789"/>
            <ac:cxnSpMk id="59" creationId="{7D58FB46-3264-CE7B-2253-D2E1942525AB}"/>
          </ac:cxnSpMkLst>
        </pc:cxnChg>
        <pc:cxnChg chg="mod">
          <ac:chgData name="Alexandra Michelle Hopps McDaniel" userId="b17f1253-7064-495e-b130-7522badd8ba3" providerId="ADAL" clId="{56FEC9DE-7A89-4ACB-ACD8-E0284537296F}" dt="2025-05-19T02:56:27.970" v="6666" actId="14100"/>
          <ac:cxnSpMkLst>
            <pc:docMk/>
            <pc:sldMk cId="2713367243" sldId="2147375789"/>
            <ac:cxnSpMk id="61" creationId="{18DCEFF9-94FB-A1C2-CD24-1AB5EFDBA200}"/>
          </ac:cxnSpMkLst>
        </pc:cxnChg>
        <pc:cxnChg chg="mod">
          <ac:chgData name="Alexandra Michelle Hopps McDaniel" userId="b17f1253-7064-495e-b130-7522badd8ba3" providerId="ADAL" clId="{56FEC9DE-7A89-4ACB-ACD8-E0284537296F}" dt="2025-05-19T02:55:16.981" v="6653" actId="14100"/>
          <ac:cxnSpMkLst>
            <pc:docMk/>
            <pc:sldMk cId="2713367243" sldId="2147375789"/>
            <ac:cxnSpMk id="62" creationId="{F3EC6680-64B4-55F1-C223-5596B2A8B2A7}"/>
          </ac:cxnSpMkLst>
        </pc:cxnChg>
        <pc:cxnChg chg="mod">
          <ac:chgData name="Alexandra Michelle Hopps McDaniel" userId="b17f1253-7064-495e-b130-7522badd8ba3" providerId="ADAL" clId="{56FEC9DE-7A89-4ACB-ACD8-E0284537296F}" dt="2025-05-19T02:55:28.399" v="6655" actId="14100"/>
          <ac:cxnSpMkLst>
            <pc:docMk/>
            <pc:sldMk cId="2713367243" sldId="2147375789"/>
            <ac:cxnSpMk id="63" creationId="{7EBE60C3-ABA2-67DB-62D3-DF5BF958A0FC}"/>
          </ac:cxnSpMkLst>
        </pc:cxnChg>
        <pc:cxnChg chg="mod">
          <ac:chgData name="Alexandra Michelle Hopps McDaniel" userId="b17f1253-7064-495e-b130-7522badd8ba3" providerId="ADAL" clId="{56FEC9DE-7A89-4ACB-ACD8-E0284537296F}" dt="2025-05-19T02:55:49.537" v="6658" actId="14100"/>
          <ac:cxnSpMkLst>
            <pc:docMk/>
            <pc:sldMk cId="2713367243" sldId="2147375789"/>
            <ac:cxnSpMk id="65" creationId="{9EE8C968-0421-6AD3-1853-88B869979DE0}"/>
          </ac:cxnSpMkLst>
        </pc:cxnChg>
        <pc:cxnChg chg="mod">
          <ac:chgData name="Alexandra Michelle Hopps McDaniel" userId="b17f1253-7064-495e-b130-7522badd8ba3" providerId="ADAL" clId="{56FEC9DE-7A89-4ACB-ACD8-E0284537296F}" dt="2025-05-19T02:59:16.298" v="6696" actId="208"/>
          <ac:cxnSpMkLst>
            <pc:docMk/>
            <pc:sldMk cId="2713367243" sldId="2147375789"/>
            <ac:cxnSpMk id="68" creationId="{EAFD3C59-9752-4A49-A9D7-B47D1335617F}"/>
          </ac:cxnSpMkLst>
        </pc:cxnChg>
        <pc:cxnChg chg="mod">
          <ac:chgData name="Alexandra Michelle Hopps McDaniel" userId="b17f1253-7064-495e-b130-7522badd8ba3" providerId="ADAL" clId="{56FEC9DE-7A89-4ACB-ACD8-E0284537296F}" dt="2025-05-19T02:59:16.298" v="6696" actId="208"/>
          <ac:cxnSpMkLst>
            <pc:docMk/>
            <pc:sldMk cId="2713367243" sldId="2147375789"/>
            <ac:cxnSpMk id="70" creationId="{EFEEDC0F-2E4E-2735-7023-8666D8194D31}"/>
          </ac:cxnSpMkLst>
        </pc:cxnChg>
        <pc:cxnChg chg="mod">
          <ac:chgData name="Alexandra Michelle Hopps McDaniel" userId="b17f1253-7064-495e-b130-7522badd8ba3" providerId="ADAL" clId="{56FEC9DE-7A89-4ACB-ACD8-E0284537296F}" dt="2025-05-19T02:59:16.298" v="6696" actId="208"/>
          <ac:cxnSpMkLst>
            <pc:docMk/>
            <pc:sldMk cId="2713367243" sldId="2147375789"/>
            <ac:cxnSpMk id="71" creationId="{BA9B98C3-1AA9-39DB-ED34-C0913F4F5D21}"/>
          </ac:cxnSpMkLst>
        </pc:cxnChg>
        <pc:cxnChg chg="mod">
          <ac:chgData name="Alexandra Michelle Hopps McDaniel" userId="b17f1253-7064-495e-b130-7522badd8ba3" providerId="ADAL" clId="{56FEC9DE-7A89-4ACB-ACD8-E0284537296F}" dt="2025-05-19T02:59:16.298" v="6696" actId="208"/>
          <ac:cxnSpMkLst>
            <pc:docMk/>
            <pc:sldMk cId="2713367243" sldId="2147375789"/>
            <ac:cxnSpMk id="82" creationId="{EA61BFC6-8924-A08B-A337-33D86470DA82}"/>
          </ac:cxnSpMkLst>
        </pc:cxnChg>
        <pc:cxnChg chg="mod">
          <ac:chgData name="Alexandra Michelle Hopps McDaniel" userId="b17f1253-7064-495e-b130-7522badd8ba3" providerId="ADAL" clId="{56FEC9DE-7A89-4ACB-ACD8-E0284537296F}" dt="2025-05-19T02:59:16.298" v="6696" actId="208"/>
          <ac:cxnSpMkLst>
            <pc:docMk/>
            <pc:sldMk cId="2713367243" sldId="2147375789"/>
            <ac:cxnSpMk id="83" creationId="{D4A19B67-6830-AD7C-1675-9F3F63CA4317}"/>
          </ac:cxnSpMkLst>
        </pc:cxnChg>
        <pc:cxnChg chg="mod">
          <ac:chgData name="Alexandra Michelle Hopps McDaniel" userId="b17f1253-7064-495e-b130-7522badd8ba3" providerId="ADAL" clId="{56FEC9DE-7A89-4ACB-ACD8-E0284537296F}" dt="2025-05-19T02:59:16.298" v="6696" actId="208"/>
          <ac:cxnSpMkLst>
            <pc:docMk/>
            <pc:sldMk cId="2713367243" sldId="2147375789"/>
            <ac:cxnSpMk id="84" creationId="{31A4C527-6735-BA2C-643C-9BF810DA33E4}"/>
          </ac:cxnSpMkLst>
        </pc:cxnChg>
      </pc:sldChg>
      <pc:sldChg chg="addSp delSp modSp add mod modAnim modNotesTx">
        <pc:chgData name="Alexandra Michelle Hopps McDaniel" userId="b17f1253-7064-495e-b130-7522badd8ba3" providerId="ADAL" clId="{56FEC9DE-7A89-4ACB-ACD8-E0284537296F}" dt="2025-05-20T02:21:27.955" v="13937" actId="20577"/>
        <pc:sldMkLst>
          <pc:docMk/>
          <pc:sldMk cId="287130047" sldId="2147375790"/>
        </pc:sldMkLst>
        <pc:spChg chg="mod">
          <ac:chgData name="Alexandra Michelle Hopps McDaniel" userId="b17f1253-7064-495e-b130-7522badd8ba3" providerId="ADAL" clId="{56FEC9DE-7A89-4ACB-ACD8-E0284537296F}" dt="2025-05-19T03:03:08.708" v="6786" actId="20577"/>
          <ac:spMkLst>
            <pc:docMk/>
            <pc:sldMk cId="287130047" sldId="2147375790"/>
            <ac:spMk id="2" creationId="{121831FF-5A5B-8003-2E0B-C53B7E841F18}"/>
          </ac:spMkLst>
        </pc:spChg>
        <pc:spChg chg="mod">
          <ac:chgData name="Alexandra Michelle Hopps McDaniel" userId="b17f1253-7064-495e-b130-7522badd8ba3" providerId="ADAL" clId="{56FEC9DE-7A89-4ACB-ACD8-E0284537296F}" dt="2025-05-19T03:05:10.571" v="6847" actId="1076"/>
          <ac:spMkLst>
            <pc:docMk/>
            <pc:sldMk cId="287130047" sldId="2147375790"/>
            <ac:spMk id="13" creationId="{FF9BCB32-D21D-1492-EF36-A25227B038B1}"/>
          </ac:spMkLst>
        </pc:spChg>
        <pc:spChg chg="mod">
          <ac:chgData name="Alexandra Michelle Hopps McDaniel" userId="b17f1253-7064-495e-b130-7522badd8ba3" providerId="ADAL" clId="{56FEC9DE-7A89-4ACB-ACD8-E0284537296F}" dt="2025-05-19T03:05:21.819" v="6848" actId="1076"/>
          <ac:spMkLst>
            <pc:docMk/>
            <pc:sldMk cId="287130047" sldId="2147375790"/>
            <ac:spMk id="14" creationId="{082CF0D5-30F7-32DC-EA09-E72C0E6AA0D3}"/>
          </ac:spMkLst>
        </pc:spChg>
        <pc:spChg chg="add mod">
          <ac:chgData name="Alexandra Michelle Hopps McDaniel" userId="b17f1253-7064-495e-b130-7522badd8ba3" providerId="ADAL" clId="{56FEC9DE-7A89-4ACB-ACD8-E0284537296F}" dt="2025-05-19T03:06:46.409" v="6887" actId="20577"/>
          <ac:spMkLst>
            <pc:docMk/>
            <pc:sldMk cId="287130047" sldId="2147375790"/>
            <ac:spMk id="16" creationId="{C203508F-23B5-F009-7278-64A19A5E51EF}"/>
          </ac:spMkLst>
        </pc:spChg>
        <pc:spChg chg="mod">
          <ac:chgData name="Alexandra Michelle Hopps McDaniel" userId="b17f1253-7064-495e-b130-7522badd8ba3" providerId="ADAL" clId="{56FEC9DE-7A89-4ACB-ACD8-E0284537296F}" dt="2025-05-19T03:03:12.691" v="6787" actId="6549"/>
          <ac:spMkLst>
            <pc:docMk/>
            <pc:sldMk cId="287130047" sldId="2147375790"/>
            <ac:spMk id="35" creationId="{F9C00A05-6E0A-BFC9-FA29-0A032E72A195}"/>
          </ac:spMkLst>
        </pc:spChg>
        <pc:grpChg chg="mod topLvl">
          <ac:chgData name="Alexandra Michelle Hopps McDaniel" userId="b17f1253-7064-495e-b130-7522badd8ba3" providerId="ADAL" clId="{56FEC9DE-7A89-4ACB-ACD8-E0284537296F}" dt="2025-05-19T03:05:49.646" v="6853" actId="1076"/>
          <ac:grpSpMkLst>
            <pc:docMk/>
            <pc:sldMk cId="287130047" sldId="2147375790"/>
            <ac:grpSpMk id="9" creationId="{EAFF5990-3D30-7E27-33C4-8AB7B4707DEC}"/>
          </ac:grpSpMkLst>
        </pc:grpChg>
        <pc:picChg chg="mod ord">
          <ac:chgData name="Alexandra Michelle Hopps McDaniel" userId="b17f1253-7064-495e-b130-7522badd8ba3" providerId="ADAL" clId="{56FEC9DE-7A89-4ACB-ACD8-E0284537296F}" dt="2025-05-19T03:01:46.985" v="6725" actId="171"/>
          <ac:picMkLst>
            <pc:docMk/>
            <pc:sldMk cId="287130047" sldId="2147375790"/>
            <ac:picMk id="11" creationId="{CE9DB638-C899-59C4-0C2C-9AD9616C9244}"/>
          </ac:picMkLst>
        </pc:picChg>
        <pc:picChg chg="add mod ord">
          <ac:chgData name="Alexandra Michelle Hopps McDaniel" userId="b17f1253-7064-495e-b130-7522badd8ba3" providerId="ADAL" clId="{56FEC9DE-7A89-4ACB-ACD8-E0284537296F}" dt="2025-05-19T03:05:34.981" v="6850" actId="14100"/>
          <ac:picMkLst>
            <pc:docMk/>
            <pc:sldMk cId="287130047" sldId="2147375790"/>
            <ac:picMk id="15" creationId="{392EE136-A996-461A-5552-22749C09ACE5}"/>
          </ac:picMkLst>
        </pc:picChg>
      </pc:sldChg>
      <pc:sldChg chg="addSp delSp modSp add mod delAnim modAnim modNotesTx">
        <pc:chgData name="Alexandra Michelle Hopps McDaniel" userId="b17f1253-7064-495e-b130-7522badd8ba3" providerId="ADAL" clId="{56FEC9DE-7A89-4ACB-ACD8-E0284537296F}" dt="2025-05-19T13:37:18.228" v="8539" actId="20577"/>
        <pc:sldMkLst>
          <pc:docMk/>
          <pc:sldMk cId="373736371" sldId="2147375791"/>
        </pc:sldMkLst>
        <pc:spChg chg="mod">
          <ac:chgData name="Alexandra Michelle Hopps McDaniel" userId="b17f1253-7064-495e-b130-7522badd8ba3" providerId="ADAL" clId="{56FEC9DE-7A89-4ACB-ACD8-E0284537296F}" dt="2025-05-19T03:07:17.388" v="6925" actId="20577"/>
          <ac:spMkLst>
            <pc:docMk/>
            <pc:sldMk cId="373736371" sldId="2147375791"/>
            <ac:spMk id="2" creationId="{A8B5F468-496B-1BD2-F8AD-7912DA124462}"/>
          </ac:spMkLst>
        </pc:spChg>
        <pc:spChg chg="add mod">
          <ac:chgData name="Alexandra Michelle Hopps McDaniel" userId="b17f1253-7064-495e-b130-7522badd8ba3" providerId="ADAL" clId="{56FEC9DE-7A89-4ACB-ACD8-E0284537296F}" dt="2025-05-19T03:13:16.139" v="7117" actId="1076"/>
          <ac:spMkLst>
            <pc:docMk/>
            <pc:sldMk cId="373736371" sldId="2147375791"/>
            <ac:spMk id="29" creationId="{A7BDAB6D-B47A-DC0C-1AA8-74FBE51E4E44}"/>
          </ac:spMkLst>
        </pc:spChg>
        <pc:spChg chg="mod">
          <ac:chgData name="Alexandra Michelle Hopps McDaniel" userId="b17f1253-7064-495e-b130-7522badd8ba3" providerId="ADAL" clId="{56FEC9DE-7A89-4ACB-ACD8-E0284537296F}" dt="2025-05-19T03:07:27.119" v="6928" actId="6549"/>
          <ac:spMkLst>
            <pc:docMk/>
            <pc:sldMk cId="373736371" sldId="2147375791"/>
            <ac:spMk id="35" creationId="{83AE5843-6ED0-3679-0FB1-4EAE67097BA8}"/>
          </ac:spMkLst>
        </pc:spChg>
        <pc:picChg chg="add mod">
          <ac:chgData name="Alexandra Michelle Hopps McDaniel" userId="b17f1253-7064-495e-b130-7522badd8ba3" providerId="ADAL" clId="{56FEC9DE-7A89-4ACB-ACD8-E0284537296F}" dt="2025-05-19T03:13:02.760" v="7115" actId="1076"/>
          <ac:picMkLst>
            <pc:docMk/>
            <pc:sldMk cId="373736371" sldId="2147375791"/>
            <ac:picMk id="7" creationId="{7714C704-EBED-61C1-2C7A-6F36D82B748D}"/>
          </ac:picMkLst>
        </pc:picChg>
      </pc:sldChg>
      <pc:sldChg chg="addSp delSp modSp add del mod delAnim">
        <pc:chgData name="Alexandra Michelle Hopps McDaniel" userId="b17f1253-7064-495e-b130-7522badd8ba3" providerId="ADAL" clId="{56FEC9DE-7A89-4ACB-ACD8-E0284537296F}" dt="2025-05-19T14:50:26.880" v="10367" actId="2696"/>
        <pc:sldMkLst>
          <pc:docMk/>
          <pc:sldMk cId="1771628693" sldId="2147375792"/>
        </pc:sldMkLst>
      </pc:sldChg>
      <pc:sldChg chg="addSp delSp modSp add mod modNotesTx">
        <pc:chgData name="Alexandra Michelle Hopps McDaniel" userId="b17f1253-7064-495e-b130-7522badd8ba3" providerId="ADAL" clId="{56FEC9DE-7A89-4ACB-ACD8-E0284537296F}" dt="2025-05-20T02:23:49.725" v="13940" actId="6549"/>
        <pc:sldMkLst>
          <pc:docMk/>
          <pc:sldMk cId="3635631524" sldId="2147375793"/>
        </pc:sldMkLst>
        <pc:spChg chg="mod">
          <ac:chgData name="Alexandra Michelle Hopps McDaniel" userId="b17f1253-7064-495e-b130-7522badd8ba3" providerId="ADAL" clId="{56FEC9DE-7A89-4ACB-ACD8-E0284537296F}" dt="2025-05-17T21:05:25.406" v="3414" actId="20577"/>
          <ac:spMkLst>
            <pc:docMk/>
            <pc:sldMk cId="3635631524" sldId="2147375793"/>
            <ac:spMk id="35" creationId="{D177C066-5574-0E53-84AE-71A7D703293E}"/>
          </ac:spMkLst>
        </pc:spChg>
        <pc:grpChg chg="add mod">
          <ac:chgData name="Alexandra Michelle Hopps McDaniel" userId="b17f1253-7064-495e-b130-7522badd8ba3" providerId="ADAL" clId="{56FEC9DE-7A89-4ACB-ACD8-E0284537296F}" dt="2025-05-19T14:50:58.826" v="10372" actId="1076"/>
          <ac:grpSpMkLst>
            <pc:docMk/>
            <pc:sldMk cId="3635631524" sldId="2147375793"/>
            <ac:grpSpMk id="11" creationId="{B15142C5-F99A-5B30-97FE-8ABAA66CD0AB}"/>
          </ac:grpSpMkLst>
        </pc:grpChg>
        <pc:picChg chg="add mod">
          <ac:chgData name="Alexandra Michelle Hopps McDaniel" userId="b17f1253-7064-495e-b130-7522badd8ba3" providerId="ADAL" clId="{56FEC9DE-7A89-4ACB-ACD8-E0284537296F}" dt="2025-05-19T14:50:43.848" v="10369" actId="164"/>
          <ac:picMkLst>
            <pc:docMk/>
            <pc:sldMk cId="3635631524" sldId="2147375793"/>
            <ac:picMk id="3" creationId="{6CC6B0D7-BCE3-55E0-CAC3-A55AAEE91236}"/>
          </ac:picMkLst>
        </pc:picChg>
        <pc:picChg chg="add mod">
          <ac:chgData name="Alexandra Michelle Hopps McDaniel" userId="b17f1253-7064-495e-b130-7522badd8ba3" providerId="ADAL" clId="{56FEC9DE-7A89-4ACB-ACD8-E0284537296F}" dt="2025-05-19T14:50:43.848" v="10369" actId="164"/>
          <ac:picMkLst>
            <pc:docMk/>
            <pc:sldMk cId="3635631524" sldId="2147375793"/>
            <ac:picMk id="6" creationId="{AF15DF9C-E167-C0C1-8B40-07302ECA6A7A}"/>
          </ac:picMkLst>
        </pc:picChg>
        <pc:picChg chg="add mod">
          <ac:chgData name="Alexandra Michelle Hopps McDaniel" userId="b17f1253-7064-495e-b130-7522badd8ba3" providerId="ADAL" clId="{56FEC9DE-7A89-4ACB-ACD8-E0284537296F}" dt="2025-05-19T14:50:43.848" v="10369" actId="164"/>
          <ac:picMkLst>
            <pc:docMk/>
            <pc:sldMk cId="3635631524" sldId="2147375793"/>
            <ac:picMk id="7" creationId="{5BFAC196-1736-83BA-9C69-67498EB8FFBE}"/>
          </ac:picMkLst>
        </pc:picChg>
        <pc:picChg chg="add mod">
          <ac:chgData name="Alexandra Michelle Hopps McDaniel" userId="b17f1253-7064-495e-b130-7522badd8ba3" providerId="ADAL" clId="{56FEC9DE-7A89-4ACB-ACD8-E0284537296F}" dt="2025-05-19T14:50:43.848" v="10369" actId="164"/>
          <ac:picMkLst>
            <pc:docMk/>
            <pc:sldMk cId="3635631524" sldId="2147375793"/>
            <ac:picMk id="8" creationId="{75CE7768-80D9-F2D2-3C25-22540E5AA258}"/>
          </ac:picMkLst>
        </pc:picChg>
        <pc:picChg chg="add mod">
          <ac:chgData name="Alexandra Michelle Hopps McDaniel" userId="b17f1253-7064-495e-b130-7522badd8ba3" providerId="ADAL" clId="{56FEC9DE-7A89-4ACB-ACD8-E0284537296F}" dt="2025-05-19T14:50:43.848" v="10369" actId="164"/>
          <ac:picMkLst>
            <pc:docMk/>
            <pc:sldMk cId="3635631524" sldId="2147375793"/>
            <ac:picMk id="9" creationId="{15FC6DE1-9350-9AE7-01FA-4306358759D0}"/>
          </ac:picMkLst>
        </pc:picChg>
        <pc:picChg chg="add mod">
          <ac:chgData name="Alexandra Michelle Hopps McDaniel" userId="b17f1253-7064-495e-b130-7522badd8ba3" providerId="ADAL" clId="{56FEC9DE-7A89-4ACB-ACD8-E0284537296F}" dt="2025-05-19T14:50:43.848" v="10369" actId="164"/>
          <ac:picMkLst>
            <pc:docMk/>
            <pc:sldMk cId="3635631524" sldId="2147375793"/>
            <ac:picMk id="10" creationId="{A257589B-5548-A1A7-6C0F-31025CCCB46E}"/>
          </ac:picMkLst>
        </pc:picChg>
        <pc:picChg chg="add mod">
          <ac:chgData name="Alexandra Michelle Hopps McDaniel" userId="b17f1253-7064-495e-b130-7522badd8ba3" providerId="ADAL" clId="{56FEC9DE-7A89-4ACB-ACD8-E0284537296F}" dt="2025-05-19T14:50:43.848" v="10369" actId="164"/>
          <ac:picMkLst>
            <pc:docMk/>
            <pc:sldMk cId="3635631524" sldId="2147375793"/>
            <ac:picMk id="15" creationId="{8014FED5-8FBA-2201-DD7F-8AB24FA1BB19}"/>
          </ac:picMkLst>
        </pc:picChg>
      </pc:sldChg>
      <pc:sldChg chg="addSp delSp modSp add del mod modAnim modNotesTx">
        <pc:chgData name="Alexandra Michelle Hopps McDaniel" userId="b17f1253-7064-495e-b130-7522badd8ba3" providerId="ADAL" clId="{56FEC9DE-7A89-4ACB-ACD8-E0284537296F}" dt="2025-05-19T03:13:22.024" v="7118" actId="47"/>
        <pc:sldMkLst>
          <pc:docMk/>
          <pc:sldMk cId="2982809989" sldId="2147375794"/>
        </pc:sldMkLst>
      </pc:sldChg>
      <pc:sldChg chg="addSp delSp modSp add mod modAnim modNotesTx">
        <pc:chgData name="Alexandra Michelle Hopps McDaniel" userId="b17f1253-7064-495e-b130-7522badd8ba3" providerId="ADAL" clId="{56FEC9DE-7A89-4ACB-ACD8-E0284537296F}" dt="2025-05-20T02:24:26.973" v="13943"/>
        <pc:sldMkLst>
          <pc:docMk/>
          <pc:sldMk cId="1211437112" sldId="2147375795"/>
        </pc:sldMkLst>
        <pc:spChg chg="mod">
          <ac:chgData name="Alexandra Michelle Hopps McDaniel" userId="b17f1253-7064-495e-b130-7522badd8ba3" providerId="ADAL" clId="{56FEC9DE-7A89-4ACB-ACD8-E0284537296F}" dt="2025-05-17T21:08:03.750" v="3532" actId="20577"/>
          <ac:spMkLst>
            <pc:docMk/>
            <pc:sldMk cId="1211437112" sldId="2147375795"/>
            <ac:spMk id="2" creationId="{08E4162E-60F2-BE9A-923D-2AA74AA71CA7}"/>
          </ac:spMkLst>
        </pc:spChg>
        <pc:spChg chg="mod topLvl">
          <ac:chgData name="Alexandra Michelle Hopps McDaniel" userId="b17f1253-7064-495e-b130-7522badd8ba3" providerId="ADAL" clId="{56FEC9DE-7A89-4ACB-ACD8-E0284537296F}" dt="2025-05-19T14:56:14.774" v="10442" actId="20577"/>
          <ac:spMkLst>
            <pc:docMk/>
            <pc:sldMk cId="1211437112" sldId="2147375795"/>
            <ac:spMk id="11" creationId="{65BB4A71-6BA3-1361-3C90-667F403E04E2}"/>
          </ac:spMkLst>
        </pc:spChg>
        <pc:spChg chg="mod topLvl">
          <ac:chgData name="Alexandra Michelle Hopps McDaniel" userId="b17f1253-7064-495e-b130-7522badd8ba3" providerId="ADAL" clId="{56FEC9DE-7A89-4ACB-ACD8-E0284537296F}" dt="2025-05-19T14:56:13.027" v="10441" actId="20577"/>
          <ac:spMkLst>
            <pc:docMk/>
            <pc:sldMk cId="1211437112" sldId="2147375795"/>
            <ac:spMk id="18" creationId="{2E112DD2-9F4E-AF5A-683D-A77105780B46}"/>
          </ac:spMkLst>
        </pc:spChg>
        <pc:spChg chg="mod topLvl">
          <ac:chgData name="Alexandra Michelle Hopps McDaniel" userId="b17f1253-7064-495e-b130-7522badd8ba3" providerId="ADAL" clId="{56FEC9DE-7A89-4ACB-ACD8-E0284537296F}" dt="2025-05-19T14:56:09.568" v="10438" actId="20577"/>
          <ac:spMkLst>
            <pc:docMk/>
            <pc:sldMk cId="1211437112" sldId="2147375795"/>
            <ac:spMk id="21" creationId="{7D06D450-0BBA-8C8B-568D-1C0A83E81F8E}"/>
          </ac:spMkLst>
        </pc:spChg>
        <pc:spChg chg="add mod">
          <ac:chgData name="Alexandra Michelle Hopps McDaniel" userId="b17f1253-7064-495e-b130-7522badd8ba3" providerId="ADAL" clId="{56FEC9DE-7A89-4ACB-ACD8-E0284537296F}" dt="2025-05-19T14:54:50.440" v="10419"/>
          <ac:spMkLst>
            <pc:docMk/>
            <pc:sldMk cId="1211437112" sldId="2147375795"/>
            <ac:spMk id="28" creationId="{11C248BC-032A-1875-AA1D-67DE3295B2EE}"/>
          </ac:spMkLst>
        </pc:spChg>
        <pc:spChg chg="add mod">
          <ac:chgData name="Alexandra Michelle Hopps McDaniel" userId="b17f1253-7064-495e-b130-7522badd8ba3" providerId="ADAL" clId="{56FEC9DE-7A89-4ACB-ACD8-E0284537296F}" dt="2025-05-19T14:56:24.634" v="10443" actId="1076"/>
          <ac:spMkLst>
            <pc:docMk/>
            <pc:sldMk cId="1211437112" sldId="2147375795"/>
            <ac:spMk id="29" creationId="{9D86A36C-888D-1B58-7A15-5D64553D7B4C}"/>
          </ac:spMkLst>
        </pc:spChg>
        <pc:picChg chg="add mod modCrop">
          <ac:chgData name="Alexandra Michelle Hopps McDaniel" userId="b17f1253-7064-495e-b130-7522badd8ba3" providerId="ADAL" clId="{56FEC9DE-7A89-4ACB-ACD8-E0284537296F}" dt="2025-05-19T14:56:49.140" v="10446" actId="732"/>
          <ac:picMkLst>
            <pc:docMk/>
            <pc:sldMk cId="1211437112" sldId="2147375795"/>
            <ac:picMk id="6" creationId="{EBC825A1-CA8D-DC47-B57E-3F4FF7641E83}"/>
          </ac:picMkLst>
        </pc:picChg>
        <pc:picChg chg="add mod ord topLvl">
          <ac:chgData name="Alexandra Michelle Hopps McDaniel" userId="b17f1253-7064-495e-b130-7522badd8ba3" providerId="ADAL" clId="{56FEC9DE-7A89-4ACB-ACD8-E0284537296F}" dt="2025-05-19T14:55:17.822" v="10424" actId="1076"/>
          <ac:picMkLst>
            <pc:docMk/>
            <pc:sldMk cId="1211437112" sldId="2147375795"/>
            <ac:picMk id="8" creationId="{E76690AB-B27C-1A3E-95BC-DAE1166F5EB3}"/>
          </ac:picMkLst>
        </pc:picChg>
        <pc:picChg chg="add mod ord modCrop">
          <ac:chgData name="Alexandra Michelle Hopps McDaniel" userId="b17f1253-7064-495e-b130-7522badd8ba3" providerId="ADAL" clId="{56FEC9DE-7A89-4ACB-ACD8-E0284537296F}" dt="2025-05-19T16:05:03.264" v="12477" actId="170"/>
          <ac:picMkLst>
            <pc:docMk/>
            <pc:sldMk cId="1211437112" sldId="2147375795"/>
            <ac:picMk id="10" creationId="{0A4CC749-F103-9AD0-E34D-05A1DE3F4BF0}"/>
          </ac:picMkLst>
        </pc:picChg>
        <pc:picChg chg="add mod ord topLvl">
          <ac:chgData name="Alexandra Michelle Hopps McDaniel" userId="b17f1253-7064-495e-b130-7522badd8ba3" providerId="ADAL" clId="{56FEC9DE-7A89-4ACB-ACD8-E0284537296F}" dt="2025-05-19T14:55:17.822" v="10424" actId="1076"/>
          <ac:picMkLst>
            <pc:docMk/>
            <pc:sldMk cId="1211437112" sldId="2147375795"/>
            <ac:picMk id="13" creationId="{CCEA6786-10DC-A1BB-5C90-DF491654E3C8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16:05:09.883" v="12478" actId="1076"/>
          <ac:picMkLst>
            <pc:docMk/>
            <pc:sldMk cId="1211437112" sldId="2147375795"/>
            <ac:picMk id="16" creationId="{454B6707-A9D1-4C38-A20D-7C9372185211}"/>
          </ac:picMkLst>
        </pc:picChg>
        <pc:picChg chg="add mod ord topLvl">
          <ac:chgData name="Alexandra Michelle Hopps McDaniel" userId="b17f1253-7064-495e-b130-7522badd8ba3" providerId="ADAL" clId="{56FEC9DE-7A89-4ACB-ACD8-E0284537296F}" dt="2025-05-19T14:55:17.822" v="10424" actId="1076"/>
          <ac:picMkLst>
            <pc:docMk/>
            <pc:sldMk cId="1211437112" sldId="2147375795"/>
            <ac:picMk id="22" creationId="{8246D8D3-5407-4657-24FB-0F1DA292BC1E}"/>
          </ac:picMkLst>
        </pc:picChg>
      </pc:sldChg>
      <pc:sldChg chg="addSp delSp modSp add mod ord modAnim modNotesTx">
        <pc:chgData name="Alexandra Michelle Hopps McDaniel" userId="b17f1253-7064-495e-b130-7522badd8ba3" providerId="ADAL" clId="{56FEC9DE-7A89-4ACB-ACD8-E0284537296F}" dt="2025-05-20T02:32:53.321" v="13945" actId="14100"/>
        <pc:sldMkLst>
          <pc:docMk/>
          <pc:sldMk cId="80979228" sldId="2147375796"/>
        </pc:sldMkLst>
        <pc:spChg chg="mod">
          <ac:chgData name="Alexandra Michelle Hopps McDaniel" userId="b17f1253-7064-495e-b130-7522badd8ba3" providerId="ADAL" clId="{56FEC9DE-7A89-4ACB-ACD8-E0284537296F}" dt="2025-05-19T13:46:19.219" v="8884" actId="20577"/>
          <ac:spMkLst>
            <pc:docMk/>
            <pc:sldMk cId="80979228" sldId="2147375796"/>
            <ac:spMk id="2" creationId="{1E6117EF-9CFF-92A3-32CE-3225F9860A38}"/>
          </ac:spMkLst>
        </pc:spChg>
        <pc:spChg chg="mod">
          <ac:chgData name="Alexandra Michelle Hopps McDaniel" userId="b17f1253-7064-495e-b130-7522badd8ba3" providerId="ADAL" clId="{56FEC9DE-7A89-4ACB-ACD8-E0284537296F}" dt="2025-05-19T15:32:58.329" v="10978" actId="13926"/>
          <ac:spMkLst>
            <pc:docMk/>
            <pc:sldMk cId="80979228" sldId="2147375796"/>
            <ac:spMk id="3" creationId="{54346567-8CD8-1FB2-F435-5C29BD92C739}"/>
          </ac:spMkLst>
        </pc:spChg>
        <pc:spChg chg="add mod">
          <ac:chgData name="Alexandra Michelle Hopps McDaniel" userId="b17f1253-7064-495e-b130-7522badd8ba3" providerId="ADAL" clId="{56FEC9DE-7A89-4ACB-ACD8-E0284537296F}" dt="2025-05-19T15:02:49.804" v="10458" actId="1076"/>
          <ac:spMkLst>
            <pc:docMk/>
            <pc:sldMk cId="80979228" sldId="2147375796"/>
            <ac:spMk id="7" creationId="{B8A29E49-27B5-B486-E353-3C6BEF63332C}"/>
          </ac:spMkLst>
        </pc:spChg>
        <pc:spChg chg="mod">
          <ac:chgData name="Alexandra Michelle Hopps McDaniel" userId="b17f1253-7064-495e-b130-7522badd8ba3" providerId="ADAL" clId="{56FEC9DE-7A89-4ACB-ACD8-E0284537296F}" dt="2025-05-19T15:02:38.769" v="10455" actId="1076"/>
          <ac:spMkLst>
            <pc:docMk/>
            <pc:sldMk cId="80979228" sldId="2147375796"/>
            <ac:spMk id="14" creationId="{060A415B-0F30-6C8E-A6F3-AC1367E0FC3E}"/>
          </ac:spMkLst>
        </pc:spChg>
        <pc:spChg chg="mod">
          <ac:chgData name="Alexandra Michelle Hopps McDaniel" userId="b17f1253-7064-495e-b130-7522badd8ba3" providerId="ADAL" clId="{56FEC9DE-7A89-4ACB-ACD8-E0284537296F}" dt="2025-05-19T15:02:43.074" v="10457" actId="1036"/>
          <ac:spMkLst>
            <pc:docMk/>
            <pc:sldMk cId="80979228" sldId="2147375796"/>
            <ac:spMk id="15" creationId="{FE2B5BE8-1F21-959D-C8B8-BD3A0E29BB57}"/>
          </ac:spMkLst>
        </pc:spChg>
        <pc:spChg chg="add mod ord">
          <ac:chgData name="Alexandra Michelle Hopps McDaniel" userId="b17f1253-7064-495e-b130-7522badd8ba3" providerId="ADAL" clId="{56FEC9DE-7A89-4ACB-ACD8-E0284537296F}" dt="2025-05-19T15:05:13.537" v="10483" actId="1076"/>
          <ac:spMkLst>
            <pc:docMk/>
            <pc:sldMk cId="80979228" sldId="2147375796"/>
            <ac:spMk id="18" creationId="{4814FE78-A04E-FC92-C220-47544461DB4E}"/>
          </ac:spMkLst>
        </pc:spChg>
        <pc:spChg chg="add mod ord">
          <ac:chgData name="Alexandra Michelle Hopps McDaniel" userId="b17f1253-7064-495e-b130-7522badd8ba3" providerId="ADAL" clId="{56FEC9DE-7A89-4ACB-ACD8-E0284537296F}" dt="2025-05-19T15:04:57.181" v="10479" actId="1076"/>
          <ac:spMkLst>
            <pc:docMk/>
            <pc:sldMk cId="80979228" sldId="2147375796"/>
            <ac:spMk id="19" creationId="{29DE3AF0-2E4C-9C3F-5C51-58AF0E648EA2}"/>
          </ac:spMkLst>
        </pc:spChg>
        <pc:spChg chg="add mod">
          <ac:chgData name="Alexandra Michelle Hopps McDaniel" userId="b17f1253-7064-495e-b130-7522badd8ba3" providerId="ADAL" clId="{56FEC9DE-7A89-4ACB-ACD8-E0284537296F}" dt="2025-05-19T15:04:34.763" v="10473" actId="1035"/>
          <ac:spMkLst>
            <pc:docMk/>
            <pc:sldMk cId="80979228" sldId="2147375796"/>
            <ac:spMk id="25" creationId="{757F46EF-4363-BABA-E492-0821306629E1}"/>
          </ac:spMkLst>
        </pc:spChg>
        <pc:spChg chg="add mod">
          <ac:chgData name="Alexandra Michelle Hopps McDaniel" userId="b17f1253-7064-495e-b130-7522badd8ba3" providerId="ADAL" clId="{56FEC9DE-7A89-4ACB-ACD8-E0284537296F}" dt="2025-05-19T15:04:42.702" v="10475" actId="1076"/>
          <ac:spMkLst>
            <pc:docMk/>
            <pc:sldMk cId="80979228" sldId="2147375796"/>
            <ac:spMk id="26" creationId="{DFE2FC80-8B98-FC0D-C3C4-F55031B3FE31}"/>
          </ac:spMkLst>
        </pc:spChg>
        <pc:picChg chg="add mod ord">
          <ac:chgData name="Alexandra Michelle Hopps McDaniel" userId="b17f1253-7064-495e-b130-7522badd8ba3" providerId="ADAL" clId="{56FEC9DE-7A89-4ACB-ACD8-E0284537296F}" dt="2025-05-19T13:47:00.470" v="8896" actId="1076"/>
          <ac:picMkLst>
            <pc:docMk/>
            <pc:sldMk cId="80979228" sldId="2147375796"/>
            <ac:picMk id="12" creationId="{141644C7-9CD7-D150-0B04-307828F13990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15:03:44.118" v="10463" actId="1076"/>
          <ac:picMkLst>
            <pc:docMk/>
            <pc:sldMk cId="80979228" sldId="2147375796"/>
            <ac:picMk id="16" creationId="{EF1099C7-A871-5B15-2AB2-5D4F8EBBAC7F}"/>
          </ac:picMkLst>
        </pc:picChg>
        <pc:picChg chg="add mod">
          <ac:chgData name="Alexandra Michelle Hopps McDaniel" userId="b17f1253-7064-495e-b130-7522badd8ba3" providerId="ADAL" clId="{56FEC9DE-7A89-4ACB-ACD8-E0284537296F}" dt="2025-05-20T02:32:53.321" v="13945" actId="14100"/>
          <ac:picMkLst>
            <pc:docMk/>
            <pc:sldMk cId="80979228" sldId="2147375796"/>
            <ac:picMk id="17" creationId="{77FFD383-742B-F5AB-8DE8-8D18EFEE05ED}"/>
          </ac:picMkLst>
        </pc:picChg>
        <pc:cxnChg chg="mod">
          <ac:chgData name="Alexandra Michelle Hopps McDaniel" userId="b17f1253-7064-495e-b130-7522badd8ba3" providerId="ADAL" clId="{56FEC9DE-7A89-4ACB-ACD8-E0284537296F}" dt="2025-05-19T15:02:12.938" v="10451" actId="14100"/>
          <ac:cxnSpMkLst>
            <pc:docMk/>
            <pc:sldMk cId="80979228" sldId="2147375796"/>
            <ac:cxnSpMk id="11" creationId="{BB7D897A-125C-19BF-1C0C-EA847779F30B}"/>
          </ac:cxnSpMkLst>
        </pc:cxnChg>
        <pc:cxnChg chg="mod">
          <ac:chgData name="Alexandra Michelle Hopps McDaniel" userId="b17f1253-7064-495e-b130-7522badd8ba3" providerId="ADAL" clId="{56FEC9DE-7A89-4ACB-ACD8-E0284537296F}" dt="2025-05-19T15:02:57.470" v="10459" actId="14100"/>
          <ac:cxnSpMkLst>
            <pc:docMk/>
            <pc:sldMk cId="80979228" sldId="2147375796"/>
            <ac:cxnSpMk id="13" creationId="{BB3342FD-3B75-92D9-818C-1D73E0C0EBC2}"/>
          </ac:cxnSpMkLst>
        </pc:cxnChg>
      </pc:sldChg>
      <pc:sldChg chg="delSp modSp add mod ord">
        <pc:chgData name="Alexandra Michelle Hopps McDaniel" userId="b17f1253-7064-495e-b130-7522badd8ba3" providerId="ADAL" clId="{56FEC9DE-7A89-4ACB-ACD8-E0284537296F}" dt="2025-05-19T15:58:07.180" v="12185" actId="20577"/>
        <pc:sldMkLst>
          <pc:docMk/>
          <pc:sldMk cId="3509501713" sldId="2147375797"/>
        </pc:sldMkLst>
        <pc:spChg chg="mod">
          <ac:chgData name="Alexandra Michelle Hopps McDaniel" userId="b17f1253-7064-495e-b130-7522badd8ba3" providerId="ADAL" clId="{56FEC9DE-7A89-4ACB-ACD8-E0284537296F}" dt="2025-05-17T21:11:30.697" v="3692" actId="20577"/>
          <ac:spMkLst>
            <pc:docMk/>
            <pc:sldMk cId="3509501713" sldId="2147375797"/>
            <ac:spMk id="2" creationId="{671A6E8A-CD82-9E5E-62DC-1F753FED6CCF}"/>
          </ac:spMkLst>
        </pc:spChg>
        <pc:spChg chg="mod">
          <ac:chgData name="Alexandra Michelle Hopps McDaniel" userId="b17f1253-7064-495e-b130-7522badd8ba3" providerId="ADAL" clId="{56FEC9DE-7A89-4ACB-ACD8-E0284537296F}" dt="2025-05-19T15:58:07.180" v="12185" actId="20577"/>
          <ac:spMkLst>
            <pc:docMk/>
            <pc:sldMk cId="3509501713" sldId="2147375797"/>
            <ac:spMk id="6" creationId="{6C467772-2F5D-799E-07A8-7D338C9DF133}"/>
          </ac:spMkLst>
        </pc:spChg>
      </pc:sldChg>
      <pc:sldChg chg="addSp modSp add mod modAnim modNotesTx">
        <pc:chgData name="Alexandra Michelle Hopps McDaniel" userId="b17f1253-7064-495e-b130-7522badd8ba3" providerId="ADAL" clId="{56FEC9DE-7A89-4ACB-ACD8-E0284537296F}" dt="2025-05-20T02:24:23.836" v="13942"/>
        <pc:sldMkLst>
          <pc:docMk/>
          <pc:sldMk cId="4142193405" sldId="2147375798"/>
        </pc:sldMkLst>
        <pc:spChg chg="add mod">
          <ac:chgData name="Alexandra Michelle Hopps McDaniel" userId="b17f1253-7064-495e-b130-7522badd8ba3" providerId="ADAL" clId="{56FEC9DE-7A89-4ACB-ACD8-E0284537296F}" dt="2025-05-19T14:53:19.778" v="10409" actId="1076"/>
          <ac:spMkLst>
            <pc:docMk/>
            <pc:sldMk cId="4142193405" sldId="2147375798"/>
            <ac:spMk id="3" creationId="{BF5EADB2-6B30-5D81-72AD-2032A339C3C8}"/>
          </ac:spMkLst>
        </pc:spChg>
        <pc:spChg chg="add mod">
          <ac:chgData name="Alexandra Michelle Hopps McDaniel" userId="b17f1253-7064-495e-b130-7522badd8ba3" providerId="ADAL" clId="{56FEC9DE-7A89-4ACB-ACD8-E0284537296F}" dt="2025-05-19T14:54:30.342" v="10415" actId="1076"/>
          <ac:spMkLst>
            <pc:docMk/>
            <pc:sldMk cId="4142193405" sldId="2147375798"/>
            <ac:spMk id="6" creationId="{4DFAEEE3-D059-FE45-2946-66E856E7C175}"/>
          </ac:spMkLst>
        </pc:spChg>
        <pc:spChg chg="mod">
          <ac:chgData name="Alexandra Michelle Hopps McDaniel" userId="b17f1253-7064-495e-b130-7522badd8ba3" providerId="ADAL" clId="{56FEC9DE-7A89-4ACB-ACD8-E0284537296F}" dt="2025-05-19T14:54:26.556" v="10414" actId="1076"/>
          <ac:spMkLst>
            <pc:docMk/>
            <pc:sldMk cId="4142193405" sldId="2147375798"/>
            <ac:spMk id="11" creationId="{6641CDCB-E0A9-7E20-EE2F-3C9A88E51549}"/>
          </ac:spMkLst>
        </pc:spChg>
        <pc:spChg chg="mod">
          <ac:chgData name="Alexandra Michelle Hopps McDaniel" userId="b17f1253-7064-495e-b130-7522badd8ba3" providerId="ADAL" clId="{56FEC9DE-7A89-4ACB-ACD8-E0284537296F}" dt="2025-05-19T14:54:26.556" v="10414" actId="1076"/>
          <ac:spMkLst>
            <pc:docMk/>
            <pc:sldMk cId="4142193405" sldId="2147375798"/>
            <ac:spMk id="18" creationId="{2A9DFA17-7C23-CE14-221E-60279D41EF17}"/>
          </ac:spMkLst>
        </pc:spChg>
        <pc:spChg chg="mod">
          <ac:chgData name="Alexandra Michelle Hopps McDaniel" userId="b17f1253-7064-495e-b130-7522badd8ba3" providerId="ADAL" clId="{56FEC9DE-7A89-4ACB-ACD8-E0284537296F}" dt="2025-05-19T14:54:26.556" v="10414" actId="1076"/>
          <ac:spMkLst>
            <pc:docMk/>
            <pc:sldMk cId="4142193405" sldId="2147375798"/>
            <ac:spMk id="21" creationId="{C1239FE1-3FAD-417E-566B-A5ADBD51B126}"/>
          </ac:spMkLst>
        </pc:spChg>
        <pc:picChg chg="mod modCrop">
          <ac:chgData name="Alexandra Michelle Hopps McDaniel" userId="b17f1253-7064-495e-b130-7522badd8ba3" providerId="ADAL" clId="{56FEC9DE-7A89-4ACB-ACD8-E0284537296F}" dt="2025-05-19T14:54:09.042" v="10413" actId="732"/>
          <ac:picMkLst>
            <pc:docMk/>
            <pc:sldMk cId="4142193405" sldId="2147375798"/>
            <ac:picMk id="13" creationId="{33386CBA-D71D-4AD0-8F5F-BC1BF0423BDC}"/>
          </ac:picMkLst>
        </pc:picChg>
        <pc:picChg chg="mod">
          <ac:chgData name="Alexandra Michelle Hopps McDaniel" userId="b17f1253-7064-495e-b130-7522badd8ba3" providerId="ADAL" clId="{56FEC9DE-7A89-4ACB-ACD8-E0284537296F}" dt="2025-05-19T14:54:26.556" v="10414" actId="1076"/>
          <ac:picMkLst>
            <pc:docMk/>
            <pc:sldMk cId="4142193405" sldId="2147375798"/>
            <ac:picMk id="14" creationId="{376E782E-963F-E0C8-F73A-3BC31C91E3B6}"/>
          </ac:picMkLst>
        </pc:picChg>
        <pc:picChg chg="mod">
          <ac:chgData name="Alexandra Michelle Hopps McDaniel" userId="b17f1253-7064-495e-b130-7522badd8ba3" providerId="ADAL" clId="{56FEC9DE-7A89-4ACB-ACD8-E0284537296F}" dt="2025-05-19T14:54:26.556" v="10414" actId="1076"/>
          <ac:picMkLst>
            <pc:docMk/>
            <pc:sldMk cId="4142193405" sldId="2147375798"/>
            <ac:picMk id="17" creationId="{9F1868A7-F083-AD14-750B-3C3C88C80054}"/>
          </ac:picMkLst>
        </pc:picChg>
        <pc:picChg chg="mod">
          <ac:chgData name="Alexandra Michelle Hopps McDaniel" userId="b17f1253-7064-495e-b130-7522badd8ba3" providerId="ADAL" clId="{56FEC9DE-7A89-4ACB-ACD8-E0284537296F}" dt="2025-05-19T14:54:26.556" v="10414" actId="1076"/>
          <ac:picMkLst>
            <pc:docMk/>
            <pc:sldMk cId="4142193405" sldId="2147375798"/>
            <ac:picMk id="20" creationId="{4DE7D870-D745-20DB-7806-49D3E74811AE}"/>
          </ac:picMkLst>
        </pc:picChg>
        <pc:picChg chg="mod ord modCrop">
          <ac:chgData name="Alexandra Michelle Hopps McDaniel" userId="b17f1253-7064-495e-b130-7522badd8ba3" providerId="ADAL" clId="{56FEC9DE-7A89-4ACB-ACD8-E0284537296F}" dt="2025-05-19T16:04:17.115" v="12469" actId="1076"/>
          <ac:picMkLst>
            <pc:docMk/>
            <pc:sldMk cId="4142193405" sldId="2147375798"/>
            <ac:picMk id="23" creationId="{E15A65FB-BD1F-F7D2-F43A-E212E24D9317}"/>
          </ac:picMkLst>
        </pc:picChg>
        <pc:picChg chg="mod modCrop">
          <ac:chgData name="Alexandra Michelle Hopps McDaniel" userId="b17f1253-7064-495e-b130-7522badd8ba3" providerId="ADAL" clId="{56FEC9DE-7A89-4ACB-ACD8-E0284537296F}" dt="2025-05-19T16:03:59.090" v="12468" actId="1076"/>
          <ac:picMkLst>
            <pc:docMk/>
            <pc:sldMk cId="4142193405" sldId="2147375798"/>
            <ac:picMk id="25" creationId="{6A3D41DE-3ADB-BAD8-6B12-E57C48614F66}"/>
          </ac:picMkLst>
        </pc:picChg>
      </pc:sldChg>
      <pc:sldChg chg="addSp delSp modSp add mod modAnim modNotesTx">
        <pc:chgData name="Alexandra Michelle Hopps McDaniel" userId="b17f1253-7064-495e-b130-7522badd8ba3" providerId="ADAL" clId="{56FEC9DE-7A89-4ACB-ACD8-E0284537296F}" dt="2025-05-19T16:07:43.813" v="12508"/>
        <pc:sldMkLst>
          <pc:docMk/>
          <pc:sldMk cId="2659304319" sldId="2147375799"/>
        </pc:sldMkLst>
        <pc:spChg chg="mod">
          <ac:chgData name="Alexandra Michelle Hopps McDaniel" userId="b17f1253-7064-495e-b130-7522badd8ba3" providerId="ADAL" clId="{56FEC9DE-7A89-4ACB-ACD8-E0284537296F}" dt="2025-05-19T01:30:48.388" v="4098" actId="20577"/>
          <ac:spMkLst>
            <pc:docMk/>
            <pc:sldMk cId="2659304319" sldId="2147375799"/>
            <ac:spMk id="2" creationId="{42B9946F-0337-CC50-627D-3FC1E14B8348}"/>
          </ac:spMkLst>
        </pc:spChg>
        <pc:spChg chg="mod">
          <ac:chgData name="Alexandra Michelle Hopps McDaniel" userId="b17f1253-7064-495e-b130-7522badd8ba3" providerId="ADAL" clId="{56FEC9DE-7A89-4ACB-ACD8-E0284537296F}" dt="2025-05-19T02:02:18.297" v="5306" actId="21"/>
          <ac:spMkLst>
            <pc:docMk/>
            <pc:sldMk cId="2659304319" sldId="2147375799"/>
            <ac:spMk id="3" creationId="{9A6995EB-F2EA-6F11-8690-4D0E40AF1D7C}"/>
          </ac:spMkLst>
        </pc:spChg>
        <pc:spChg chg="add mod">
          <ac:chgData name="Alexandra Michelle Hopps McDaniel" userId="b17f1253-7064-495e-b130-7522badd8ba3" providerId="ADAL" clId="{56FEC9DE-7A89-4ACB-ACD8-E0284537296F}" dt="2025-05-19T02:05:17.710" v="5392" actId="1076"/>
          <ac:spMkLst>
            <pc:docMk/>
            <pc:sldMk cId="2659304319" sldId="2147375799"/>
            <ac:spMk id="8" creationId="{1B20B806-3ADE-DEB2-672C-5853DD0D913E}"/>
          </ac:spMkLst>
        </pc:spChg>
        <pc:spChg chg="add mod">
          <ac:chgData name="Alexandra Michelle Hopps McDaniel" userId="b17f1253-7064-495e-b130-7522badd8ba3" providerId="ADAL" clId="{56FEC9DE-7A89-4ACB-ACD8-E0284537296F}" dt="2025-05-19T01:45:22.626" v="4857" actId="20577"/>
          <ac:spMkLst>
            <pc:docMk/>
            <pc:sldMk cId="2659304319" sldId="2147375799"/>
            <ac:spMk id="13" creationId="{DFAAF8B4-265C-90A7-EB15-1B1E794B2A89}"/>
          </ac:spMkLst>
        </pc:spChg>
        <pc:spChg chg="add mod">
          <ac:chgData name="Alexandra Michelle Hopps McDaniel" userId="b17f1253-7064-495e-b130-7522badd8ba3" providerId="ADAL" clId="{56FEC9DE-7A89-4ACB-ACD8-E0284537296F}" dt="2025-05-19T02:05:02.745" v="5388" actId="1076"/>
          <ac:spMkLst>
            <pc:docMk/>
            <pc:sldMk cId="2659304319" sldId="2147375799"/>
            <ac:spMk id="14" creationId="{722B0226-A3CB-E10A-61A8-AB6BECBCC4DD}"/>
          </ac:spMkLst>
        </pc:spChg>
        <pc:spChg chg="add mod">
          <ac:chgData name="Alexandra Michelle Hopps McDaniel" userId="b17f1253-7064-495e-b130-7522badd8ba3" providerId="ADAL" clId="{56FEC9DE-7A89-4ACB-ACD8-E0284537296F}" dt="2025-05-19T01:59:42.531" v="5273" actId="207"/>
          <ac:spMkLst>
            <pc:docMk/>
            <pc:sldMk cId="2659304319" sldId="2147375799"/>
            <ac:spMk id="19" creationId="{7D39CE5C-E21C-399A-4CBC-FE9CC5CE686A}"/>
          </ac:spMkLst>
        </pc:spChg>
        <pc:spChg chg="add mod">
          <ac:chgData name="Alexandra Michelle Hopps McDaniel" userId="b17f1253-7064-495e-b130-7522badd8ba3" providerId="ADAL" clId="{56FEC9DE-7A89-4ACB-ACD8-E0284537296F}" dt="2025-05-19T02:03:05.215" v="5314" actId="1076"/>
          <ac:spMkLst>
            <pc:docMk/>
            <pc:sldMk cId="2659304319" sldId="2147375799"/>
            <ac:spMk id="23" creationId="{587FFE64-E18B-48C9-75F3-DA50BEF3E99A}"/>
          </ac:spMkLst>
        </pc:spChg>
        <pc:spChg chg="add mod">
          <ac:chgData name="Alexandra Michelle Hopps McDaniel" userId="b17f1253-7064-495e-b130-7522badd8ba3" providerId="ADAL" clId="{56FEC9DE-7A89-4ACB-ACD8-E0284537296F}" dt="2025-05-19T02:03:09.031" v="5315" actId="1076"/>
          <ac:spMkLst>
            <pc:docMk/>
            <pc:sldMk cId="2659304319" sldId="2147375799"/>
            <ac:spMk id="24" creationId="{EBF88EA3-AFEE-45B5-291B-6832927D484F}"/>
          </ac:spMkLst>
        </pc:spChg>
        <pc:spChg chg="add mod">
          <ac:chgData name="Alexandra Michelle Hopps McDaniel" userId="b17f1253-7064-495e-b130-7522badd8ba3" providerId="ADAL" clId="{56FEC9DE-7A89-4ACB-ACD8-E0284537296F}" dt="2025-05-19T02:03:16.579" v="5316" actId="1076"/>
          <ac:spMkLst>
            <pc:docMk/>
            <pc:sldMk cId="2659304319" sldId="2147375799"/>
            <ac:spMk id="25" creationId="{A4D61526-8430-AB55-373A-FFDD59AFAD8C}"/>
          </ac:spMkLst>
        </pc:spChg>
        <pc:spChg chg="add mod">
          <ac:chgData name="Alexandra Michelle Hopps McDaniel" userId="b17f1253-7064-495e-b130-7522badd8ba3" providerId="ADAL" clId="{56FEC9DE-7A89-4ACB-ACD8-E0284537296F}" dt="2025-05-19T02:04:48.608" v="5387" actId="1035"/>
          <ac:spMkLst>
            <pc:docMk/>
            <pc:sldMk cId="2659304319" sldId="2147375799"/>
            <ac:spMk id="26" creationId="{370B5441-833D-DE3B-D1EA-578D5904229C}"/>
          </ac:spMkLst>
        </pc:spChg>
        <pc:picChg chg="add mod">
          <ac:chgData name="Alexandra Michelle Hopps McDaniel" userId="b17f1253-7064-495e-b130-7522badd8ba3" providerId="ADAL" clId="{56FEC9DE-7A89-4ACB-ACD8-E0284537296F}" dt="2025-05-19T02:04:34.932" v="5383" actId="1076"/>
          <ac:picMkLst>
            <pc:docMk/>
            <pc:sldMk cId="2659304319" sldId="2147375799"/>
            <ac:picMk id="10" creationId="{25604E45-3074-3510-D065-902A683B5FDB}"/>
          </ac:picMkLst>
        </pc:picChg>
        <pc:picChg chg="add mod">
          <ac:chgData name="Alexandra Michelle Hopps McDaniel" userId="b17f1253-7064-495e-b130-7522badd8ba3" providerId="ADAL" clId="{56FEC9DE-7A89-4ACB-ACD8-E0284537296F}" dt="2025-05-19T02:05:10.157" v="5391" actId="1076"/>
          <ac:picMkLst>
            <pc:docMk/>
            <pc:sldMk cId="2659304319" sldId="2147375799"/>
            <ac:picMk id="12" creationId="{A373495D-A1E3-949B-E85A-4C3FD76FD610}"/>
          </ac:picMkLst>
        </pc:picChg>
      </pc:sldChg>
      <pc:sldChg chg="addSp delSp modSp add mod delAnim modAnim">
        <pc:chgData name="Alexandra Michelle Hopps McDaniel" userId="b17f1253-7064-495e-b130-7522badd8ba3" providerId="ADAL" clId="{56FEC9DE-7A89-4ACB-ACD8-E0284537296F}" dt="2025-05-19T16:07:05.229" v="12500"/>
        <pc:sldMkLst>
          <pc:docMk/>
          <pc:sldMk cId="2124178693" sldId="2147375800"/>
        </pc:sldMkLst>
        <pc:spChg chg="mod">
          <ac:chgData name="Alexandra Michelle Hopps McDaniel" userId="b17f1253-7064-495e-b130-7522badd8ba3" providerId="ADAL" clId="{56FEC9DE-7A89-4ACB-ACD8-E0284537296F}" dt="2025-05-19T02:21:14.642" v="5890" actId="20577"/>
          <ac:spMkLst>
            <pc:docMk/>
            <pc:sldMk cId="2124178693" sldId="2147375800"/>
            <ac:spMk id="2" creationId="{E3806A69-BC7E-EE0B-FD2B-3E23095A6118}"/>
          </ac:spMkLst>
        </pc:spChg>
        <pc:spChg chg="mod">
          <ac:chgData name="Alexandra Michelle Hopps McDaniel" userId="b17f1253-7064-495e-b130-7522badd8ba3" providerId="ADAL" clId="{56FEC9DE-7A89-4ACB-ACD8-E0284537296F}" dt="2025-05-19T13:35:00.748" v="8252" actId="113"/>
          <ac:spMkLst>
            <pc:docMk/>
            <pc:sldMk cId="2124178693" sldId="2147375800"/>
            <ac:spMk id="36" creationId="{C1B5BC0F-D56A-5CC8-F356-8D7386C0ABFF}"/>
          </ac:spMkLst>
        </pc:spChg>
        <pc:spChg chg="mod">
          <ac:chgData name="Alexandra Michelle Hopps McDaniel" userId="b17f1253-7064-495e-b130-7522badd8ba3" providerId="ADAL" clId="{56FEC9DE-7A89-4ACB-ACD8-E0284537296F}" dt="2025-05-19T02:15:25.005" v="5665" actId="1076"/>
          <ac:spMkLst>
            <pc:docMk/>
            <pc:sldMk cId="2124178693" sldId="2147375800"/>
            <ac:spMk id="37" creationId="{64570C14-C973-7189-752D-6AFB4EEAE26F}"/>
          </ac:spMkLst>
        </pc:spChg>
        <pc:spChg chg="mod">
          <ac:chgData name="Alexandra Michelle Hopps McDaniel" userId="b17f1253-7064-495e-b130-7522badd8ba3" providerId="ADAL" clId="{56FEC9DE-7A89-4ACB-ACD8-E0284537296F}" dt="2025-05-19T02:17:38.457" v="5683" actId="1076"/>
          <ac:spMkLst>
            <pc:docMk/>
            <pc:sldMk cId="2124178693" sldId="2147375800"/>
            <ac:spMk id="45" creationId="{95D7D07A-4F00-B83A-9E9C-C0CF1E80D4E3}"/>
          </ac:spMkLst>
        </pc:spChg>
        <pc:spChg chg="mod">
          <ac:chgData name="Alexandra Michelle Hopps McDaniel" userId="b17f1253-7064-495e-b130-7522badd8ba3" providerId="ADAL" clId="{56FEC9DE-7A89-4ACB-ACD8-E0284537296F}" dt="2025-05-19T02:17:46.768" v="5690" actId="1035"/>
          <ac:spMkLst>
            <pc:docMk/>
            <pc:sldMk cId="2124178693" sldId="2147375800"/>
            <ac:spMk id="49" creationId="{2BA2C3D9-FC19-9515-DD83-272141AAFD20}"/>
          </ac:spMkLst>
        </pc:spChg>
        <pc:picChg chg="add mod">
          <ac:chgData name="Alexandra Michelle Hopps McDaniel" userId="b17f1253-7064-495e-b130-7522badd8ba3" providerId="ADAL" clId="{56FEC9DE-7A89-4ACB-ACD8-E0284537296F}" dt="2025-05-19T02:21:24.980" v="5909" actId="1036"/>
          <ac:picMkLst>
            <pc:docMk/>
            <pc:sldMk cId="2124178693" sldId="2147375800"/>
            <ac:picMk id="3" creationId="{4C43979D-B672-275E-A232-A3FDA5A695CA}"/>
          </ac:picMkLst>
        </pc:picChg>
        <pc:picChg chg="add mod">
          <ac:chgData name="Alexandra Michelle Hopps McDaniel" userId="b17f1253-7064-495e-b130-7522badd8ba3" providerId="ADAL" clId="{56FEC9DE-7A89-4ACB-ACD8-E0284537296F}" dt="2025-05-19T02:21:24.980" v="5909" actId="1036"/>
          <ac:picMkLst>
            <pc:docMk/>
            <pc:sldMk cId="2124178693" sldId="2147375800"/>
            <ac:picMk id="6" creationId="{0084E08A-FEEC-DB58-84BC-EB20A25EB296}"/>
          </ac:picMkLst>
        </pc:picChg>
      </pc:sldChg>
      <pc:sldChg chg="addSp modSp add mod">
        <pc:chgData name="Alexandra Michelle Hopps McDaniel" userId="b17f1253-7064-495e-b130-7522badd8ba3" providerId="ADAL" clId="{56FEC9DE-7A89-4ACB-ACD8-E0284537296F}" dt="2025-05-19T16:00:01.170" v="12433" actId="1076"/>
        <pc:sldMkLst>
          <pc:docMk/>
          <pc:sldMk cId="1759494001" sldId="2147375801"/>
        </pc:sldMkLst>
        <pc:spChg chg="mod">
          <ac:chgData name="Alexandra Michelle Hopps McDaniel" userId="b17f1253-7064-495e-b130-7522badd8ba3" providerId="ADAL" clId="{56FEC9DE-7A89-4ACB-ACD8-E0284537296F}" dt="2025-05-19T04:47:10" v="7969" actId="20577"/>
          <ac:spMkLst>
            <pc:docMk/>
            <pc:sldMk cId="1759494001" sldId="2147375801"/>
            <ac:spMk id="2" creationId="{9D088BE5-15AF-192C-944F-100CE369C8C9}"/>
          </ac:spMkLst>
        </pc:spChg>
        <pc:spChg chg="mod">
          <ac:chgData name="Alexandra Michelle Hopps McDaniel" userId="b17f1253-7064-495e-b130-7522badd8ba3" providerId="ADAL" clId="{56FEC9DE-7A89-4ACB-ACD8-E0284537296F}" dt="2025-05-19T15:59:52.964" v="12430" actId="1076"/>
          <ac:spMkLst>
            <pc:docMk/>
            <pc:sldMk cId="1759494001" sldId="2147375801"/>
            <ac:spMk id="6" creationId="{6DAE6406-F0FE-1FB6-C230-9370ACBBE21A}"/>
          </ac:spMkLst>
        </pc:spChg>
        <pc:picChg chg="add mod">
          <ac:chgData name="Alexandra Michelle Hopps McDaniel" userId="b17f1253-7064-495e-b130-7522badd8ba3" providerId="ADAL" clId="{56FEC9DE-7A89-4ACB-ACD8-E0284537296F}" dt="2025-05-19T15:59:57.677" v="12432" actId="1076"/>
          <ac:picMkLst>
            <pc:docMk/>
            <pc:sldMk cId="1759494001" sldId="2147375801"/>
            <ac:picMk id="7" creationId="{E46542B5-2A24-9178-61B5-824B7554A7ED}"/>
          </ac:picMkLst>
        </pc:picChg>
        <pc:picChg chg="add mod">
          <ac:chgData name="Alexandra Michelle Hopps McDaniel" userId="b17f1253-7064-495e-b130-7522badd8ba3" providerId="ADAL" clId="{56FEC9DE-7A89-4ACB-ACD8-E0284537296F}" dt="2025-05-19T16:00:01.170" v="12433" actId="1076"/>
          <ac:picMkLst>
            <pc:docMk/>
            <pc:sldMk cId="1759494001" sldId="2147375801"/>
            <ac:picMk id="8" creationId="{18018198-49E0-2D8B-6D3B-42D4002EE6AE}"/>
          </ac:picMkLst>
        </pc:picChg>
      </pc:sldChg>
      <pc:sldChg chg="addSp delSp modSp add mod">
        <pc:chgData name="Alexandra Michelle Hopps McDaniel" userId="b17f1253-7064-495e-b130-7522badd8ba3" providerId="ADAL" clId="{56FEC9DE-7A89-4ACB-ACD8-E0284537296F}" dt="2025-05-19T15:33:31.597" v="10982" actId="1076"/>
        <pc:sldMkLst>
          <pc:docMk/>
          <pc:sldMk cId="1082995416" sldId="2147375802"/>
        </pc:sldMkLst>
        <pc:spChg chg="mod">
          <ac:chgData name="Alexandra Michelle Hopps McDaniel" userId="b17f1253-7064-495e-b130-7522badd8ba3" providerId="ADAL" clId="{56FEC9DE-7A89-4ACB-ACD8-E0284537296F}" dt="2025-05-19T15:33:31.597" v="10982" actId="1076"/>
          <ac:spMkLst>
            <pc:docMk/>
            <pc:sldMk cId="1082995416" sldId="2147375802"/>
            <ac:spMk id="2" creationId="{A2BEA37B-48FE-E653-3147-ECD98DB9BB81}"/>
          </ac:spMkLst>
        </pc:spChg>
      </pc:sldChg>
      <pc:sldChg chg="add modAnim">
        <pc:chgData name="Alexandra Michelle Hopps McDaniel" userId="b17f1253-7064-495e-b130-7522badd8ba3" providerId="ADAL" clId="{56FEC9DE-7A89-4ACB-ACD8-E0284537296F}" dt="2025-05-19T12:55:01.450" v="8132"/>
        <pc:sldMkLst>
          <pc:docMk/>
          <pc:sldMk cId="970207524" sldId="2147375803"/>
        </pc:sldMkLst>
      </pc:sldChg>
      <pc:sldChg chg="modSp add del mod ord">
        <pc:chgData name="Alexandra Michelle Hopps McDaniel" userId="b17f1253-7064-495e-b130-7522badd8ba3" providerId="ADAL" clId="{56FEC9DE-7A89-4ACB-ACD8-E0284537296F}" dt="2025-05-19T14:32:56.620" v="10184" actId="2696"/>
        <pc:sldMkLst>
          <pc:docMk/>
          <pc:sldMk cId="2651308008" sldId="2147375804"/>
        </pc:sldMkLst>
      </pc:sldChg>
      <pc:sldChg chg="addSp delSp modSp add mod ord modAnim">
        <pc:chgData name="Alexandra Michelle Hopps McDaniel" userId="b17f1253-7064-495e-b130-7522badd8ba3" providerId="ADAL" clId="{56FEC9DE-7A89-4ACB-ACD8-E0284537296F}" dt="2025-05-19T15:19:10.844" v="10738" actId="478"/>
        <pc:sldMkLst>
          <pc:docMk/>
          <pc:sldMk cId="2388270823" sldId="2147375805"/>
        </pc:sldMkLst>
        <pc:spChg chg="mod">
          <ac:chgData name="Alexandra Michelle Hopps McDaniel" userId="b17f1253-7064-495e-b130-7522badd8ba3" providerId="ADAL" clId="{56FEC9DE-7A89-4ACB-ACD8-E0284537296F}" dt="2025-05-19T15:19:00.020" v="10736" actId="14100"/>
          <ac:spMkLst>
            <pc:docMk/>
            <pc:sldMk cId="2388270823" sldId="2147375805"/>
            <ac:spMk id="3" creationId="{D4B34F02-CDBD-E7DF-2EE8-0C0C82371D18}"/>
          </ac:spMkLst>
        </pc:spChg>
        <pc:spChg chg="add mod">
          <ac:chgData name="Alexandra Michelle Hopps McDaniel" userId="b17f1253-7064-495e-b130-7522badd8ba3" providerId="ADAL" clId="{56FEC9DE-7A89-4ACB-ACD8-E0284537296F}" dt="2025-05-19T15:17:47.051" v="10682" actId="1076"/>
          <ac:spMkLst>
            <pc:docMk/>
            <pc:sldMk cId="2388270823" sldId="2147375805"/>
            <ac:spMk id="8" creationId="{8DD6008C-97A6-5281-30F2-528212750276}"/>
          </ac:spMkLst>
        </pc:spChg>
        <pc:spChg chg="add mod">
          <ac:chgData name="Alexandra Michelle Hopps McDaniel" userId="b17f1253-7064-495e-b130-7522badd8ba3" providerId="ADAL" clId="{56FEC9DE-7A89-4ACB-ACD8-E0284537296F}" dt="2025-05-19T15:17:47.051" v="10682" actId="1076"/>
          <ac:spMkLst>
            <pc:docMk/>
            <pc:sldMk cId="2388270823" sldId="2147375805"/>
            <ac:spMk id="9" creationId="{029C6183-DBE1-6002-9E4D-B3883BD6FFCB}"/>
          </ac:spMkLst>
        </pc:spChg>
        <pc:picChg chg="add mod">
          <ac:chgData name="Alexandra Michelle Hopps McDaniel" userId="b17f1253-7064-495e-b130-7522badd8ba3" providerId="ADAL" clId="{56FEC9DE-7A89-4ACB-ACD8-E0284537296F}" dt="2025-05-19T15:17:47.051" v="10682" actId="1076"/>
          <ac:picMkLst>
            <pc:docMk/>
            <pc:sldMk cId="2388270823" sldId="2147375805"/>
            <ac:picMk id="6" creationId="{DAADA8DC-6E3C-A9F9-E1F6-6F9E9819A707}"/>
          </ac:picMkLst>
        </pc:picChg>
        <pc:picChg chg="mod">
          <ac:chgData name="Alexandra Michelle Hopps McDaniel" userId="b17f1253-7064-495e-b130-7522badd8ba3" providerId="ADAL" clId="{56FEC9DE-7A89-4ACB-ACD8-E0284537296F}" dt="2025-05-19T15:17:47.051" v="10682" actId="1076"/>
          <ac:picMkLst>
            <pc:docMk/>
            <pc:sldMk cId="2388270823" sldId="2147375805"/>
            <ac:picMk id="12" creationId="{926B3E91-9228-1A67-3165-B388A7E1D729}"/>
          </ac:picMkLst>
        </pc:picChg>
      </pc:sldChg>
      <pc:sldChg chg="modSp add mod modShow">
        <pc:chgData name="Alexandra Michelle Hopps McDaniel" userId="b17f1253-7064-495e-b130-7522badd8ba3" providerId="ADAL" clId="{56FEC9DE-7A89-4ACB-ACD8-E0284537296F}" dt="2025-05-19T16:22:16.516" v="13337" actId="255"/>
        <pc:sldMkLst>
          <pc:docMk/>
          <pc:sldMk cId="2500723319" sldId="2147375806"/>
        </pc:sldMkLst>
        <pc:spChg chg="mod">
          <ac:chgData name="Alexandra Michelle Hopps McDaniel" userId="b17f1253-7064-495e-b130-7522badd8ba3" providerId="ADAL" clId="{56FEC9DE-7A89-4ACB-ACD8-E0284537296F}" dt="2025-05-19T16:15:23.367" v="12712" actId="20577"/>
          <ac:spMkLst>
            <pc:docMk/>
            <pc:sldMk cId="2500723319" sldId="2147375806"/>
            <ac:spMk id="2" creationId="{DF9F9BD0-B290-3F00-392A-1117AEB1F87B}"/>
          </ac:spMkLst>
        </pc:spChg>
        <pc:spChg chg="mod">
          <ac:chgData name="Alexandra Michelle Hopps McDaniel" userId="b17f1253-7064-495e-b130-7522badd8ba3" providerId="ADAL" clId="{56FEC9DE-7A89-4ACB-ACD8-E0284537296F}" dt="2025-05-19T16:22:16.516" v="13337" actId="255"/>
          <ac:spMkLst>
            <pc:docMk/>
            <pc:sldMk cId="2500723319" sldId="2147375806"/>
            <ac:spMk id="3" creationId="{DFBFE762-5960-39C4-680C-E08575AB445F}"/>
          </ac:spMkLst>
        </pc:spChg>
      </pc:sldChg>
      <pc:sldChg chg="addSp delSp modSp add mod modNotesTx">
        <pc:chgData name="Alexandra Michelle Hopps McDaniel" userId="b17f1253-7064-495e-b130-7522badd8ba3" providerId="ADAL" clId="{56FEC9DE-7A89-4ACB-ACD8-E0284537296F}" dt="2025-05-20T02:23:55.329" v="13941" actId="6549"/>
        <pc:sldMkLst>
          <pc:docMk/>
          <pc:sldMk cId="2895712521" sldId="2147375807"/>
        </pc:sldMkLst>
        <pc:grpChg chg="add mod">
          <ac:chgData name="Alexandra Michelle Hopps McDaniel" userId="b17f1253-7064-495e-b130-7522badd8ba3" providerId="ADAL" clId="{56FEC9DE-7A89-4ACB-ACD8-E0284537296F}" dt="2025-05-19T14:50:21.829" v="10366" actId="1076"/>
          <ac:grpSpMkLst>
            <pc:docMk/>
            <pc:sldMk cId="2895712521" sldId="2147375807"/>
            <ac:grpSpMk id="30" creationId="{6FD69C52-95C2-03FE-4ADE-7A3D1B2D6E4C}"/>
          </ac:grpSpMkLst>
        </pc:grpChg>
        <pc:picChg chg="add mod modCrop">
          <ac:chgData name="Alexandra Michelle Hopps McDaniel" userId="b17f1253-7064-495e-b130-7522badd8ba3" providerId="ADAL" clId="{56FEC9DE-7A89-4ACB-ACD8-E0284537296F}" dt="2025-05-19T14:50:17.428" v="10365" actId="164"/>
          <ac:picMkLst>
            <pc:docMk/>
            <pc:sldMk cId="2895712521" sldId="2147375807"/>
            <ac:picMk id="10" creationId="{D83DF33D-B222-9812-8584-E2F4CA04FFBC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14:50:17.428" v="10365" actId="164"/>
          <ac:picMkLst>
            <pc:docMk/>
            <pc:sldMk cId="2895712521" sldId="2147375807"/>
            <ac:picMk id="13" creationId="{36F118BF-FDA1-6405-A6C6-A788A3501768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14:50:17.428" v="10365" actId="164"/>
          <ac:picMkLst>
            <pc:docMk/>
            <pc:sldMk cId="2895712521" sldId="2147375807"/>
            <ac:picMk id="17" creationId="{EAD520FC-6ADC-4D3C-1DB0-A32A75C4F847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14:50:17.428" v="10365" actId="164"/>
          <ac:picMkLst>
            <pc:docMk/>
            <pc:sldMk cId="2895712521" sldId="2147375807"/>
            <ac:picMk id="21" creationId="{AA13960D-59DF-5B72-2A72-DD3EEC990D49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14:50:17.428" v="10365" actId="164"/>
          <ac:picMkLst>
            <pc:docMk/>
            <pc:sldMk cId="2895712521" sldId="2147375807"/>
            <ac:picMk id="25" creationId="{031FD61F-8B46-5E17-055E-E9A091AEAE0D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14:50:17.428" v="10365" actId="164"/>
          <ac:picMkLst>
            <pc:docMk/>
            <pc:sldMk cId="2895712521" sldId="2147375807"/>
            <ac:picMk id="27" creationId="{CA5FB924-9A4A-9D2E-BA05-DF5C4B76A947}"/>
          </ac:picMkLst>
        </pc:picChg>
        <pc:picChg chg="add mod modCrop">
          <ac:chgData name="Alexandra Michelle Hopps McDaniel" userId="b17f1253-7064-495e-b130-7522badd8ba3" providerId="ADAL" clId="{56FEC9DE-7A89-4ACB-ACD8-E0284537296F}" dt="2025-05-19T14:50:17.428" v="10365" actId="164"/>
          <ac:picMkLst>
            <pc:docMk/>
            <pc:sldMk cId="2895712521" sldId="2147375807"/>
            <ac:picMk id="29" creationId="{E358B744-EFA2-D078-28EA-6F2FF3B98FB6}"/>
          </ac:picMkLst>
        </pc:picChg>
      </pc:sldChg>
      <pc:sldChg chg="addSp modSp add mod">
        <pc:chgData name="Alexandra Michelle Hopps McDaniel" userId="b17f1253-7064-495e-b130-7522badd8ba3" providerId="ADAL" clId="{56FEC9DE-7A89-4ACB-ACD8-E0284537296F}" dt="2025-05-19T15:46:37.644" v="11746" actId="1076"/>
        <pc:sldMkLst>
          <pc:docMk/>
          <pc:sldMk cId="2763969457" sldId="2147375808"/>
        </pc:sldMkLst>
        <pc:spChg chg="mod">
          <ac:chgData name="Alexandra Michelle Hopps McDaniel" userId="b17f1253-7064-495e-b130-7522badd8ba3" providerId="ADAL" clId="{56FEC9DE-7A89-4ACB-ACD8-E0284537296F}" dt="2025-05-19T15:34:38.220" v="11074" actId="20577"/>
          <ac:spMkLst>
            <pc:docMk/>
            <pc:sldMk cId="2763969457" sldId="2147375808"/>
            <ac:spMk id="2" creationId="{73780091-6EB4-CA99-1A19-0A55EBA5CFFD}"/>
          </ac:spMkLst>
        </pc:spChg>
        <pc:spChg chg="mod">
          <ac:chgData name="Alexandra Michelle Hopps McDaniel" userId="b17f1253-7064-495e-b130-7522badd8ba3" providerId="ADAL" clId="{56FEC9DE-7A89-4ACB-ACD8-E0284537296F}" dt="2025-05-19T15:37:13.788" v="11330" actId="1076"/>
          <ac:spMkLst>
            <pc:docMk/>
            <pc:sldMk cId="2763969457" sldId="2147375808"/>
            <ac:spMk id="3" creationId="{E9207F3D-BD2A-BEEC-E3D5-08223AB7580D}"/>
          </ac:spMkLst>
        </pc:spChg>
        <pc:picChg chg="add mod modCrop">
          <ac:chgData name="Alexandra Michelle Hopps McDaniel" userId="b17f1253-7064-495e-b130-7522badd8ba3" providerId="ADAL" clId="{56FEC9DE-7A89-4ACB-ACD8-E0284537296F}" dt="2025-05-19T15:46:31.474" v="11744" actId="1076"/>
          <ac:picMkLst>
            <pc:docMk/>
            <pc:sldMk cId="2763969457" sldId="2147375808"/>
            <ac:picMk id="6" creationId="{A956DDA9-CD7F-494B-7D8E-4E5029D2EBF8}"/>
          </ac:picMkLst>
        </pc:picChg>
        <pc:picChg chg="add mod">
          <ac:chgData name="Alexandra Michelle Hopps McDaniel" userId="b17f1253-7064-495e-b130-7522badd8ba3" providerId="ADAL" clId="{56FEC9DE-7A89-4ACB-ACD8-E0284537296F}" dt="2025-05-19T15:46:37.644" v="11746" actId="1076"/>
          <ac:picMkLst>
            <pc:docMk/>
            <pc:sldMk cId="2763969457" sldId="2147375808"/>
            <ac:picMk id="8" creationId="{313FC99E-E8B2-82E2-86B3-1F867949A3AB}"/>
          </ac:picMkLst>
        </pc:picChg>
      </pc:sldChg>
      <pc:sldChg chg="addSp modSp add mod modAnim">
        <pc:chgData name="Alexandra Michelle Hopps McDaniel" userId="b17f1253-7064-495e-b130-7522badd8ba3" providerId="ADAL" clId="{56FEC9DE-7A89-4ACB-ACD8-E0284537296F}" dt="2025-05-19T16:08:43.080" v="12512"/>
        <pc:sldMkLst>
          <pc:docMk/>
          <pc:sldMk cId="1890393161" sldId="2147375809"/>
        </pc:sldMkLst>
        <pc:spChg chg="mod">
          <ac:chgData name="Alexandra Michelle Hopps McDaniel" userId="b17f1253-7064-495e-b130-7522badd8ba3" providerId="ADAL" clId="{56FEC9DE-7A89-4ACB-ACD8-E0284537296F}" dt="2025-05-19T15:45:12.406" v="11688" actId="20577"/>
          <ac:spMkLst>
            <pc:docMk/>
            <pc:sldMk cId="1890393161" sldId="2147375809"/>
            <ac:spMk id="2" creationId="{805CEC7C-1FA6-02A9-EA4B-8556A693515A}"/>
          </ac:spMkLst>
        </pc:spChg>
        <pc:spChg chg="mod">
          <ac:chgData name="Alexandra Michelle Hopps McDaniel" userId="b17f1253-7064-495e-b130-7522badd8ba3" providerId="ADAL" clId="{56FEC9DE-7A89-4ACB-ACD8-E0284537296F}" dt="2025-05-19T15:46:21.751" v="11742" actId="1076"/>
          <ac:spMkLst>
            <pc:docMk/>
            <pc:sldMk cId="1890393161" sldId="2147375809"/>
            <ac:spMk id="3" creationId="{CCD51B1D-8C94-83A2-2830-468F452DE406}"/>
          </ac:spMkLst>
        </pc:spChg>
        <pc:picChg chg="add mod">
          <ac:chgData name="Alexandra Michelle Hopps McDaniel" userId="b17f1253-7064-495e-b130-7522badd8ba3" providerId="ADAL" clId="{56FEC9DE-7A89-4ACB-ACD8-E0284537296F}" dt="2025-05-19T15:44:21.226" v="11633"/>
          <ac:picMkLst>
            <pc:docMk/>
            <pc:sldMk cId="1890393161" sldId="2147375809"/>
            <ac:picMk id="6" creationId="{4C4DF064-11E3-6603-3E3F-99FF6C7ECD2E}"/>
          </ac:picMkLst>
        </pc:picChg>
        <pc:picChg chg="add mod">
          <ac:chgData name="Alexandra Michelle Hopps McDaniel" userId="b17f1253-7064-495e-b130-7522badd8ba3" providerId="ADAL" clId="{56FEC9DE-7A89-4ACB-ACD8-E0284537296F}" dt="2025-05-19T15:44:21.226" v="11633"/>
          <ac:picMkLst>
            <pc:docMk/>
            <pc:sldMk cId="1890393161" sldId="2147375809"/>
            <ac:picMk id="7" creationId="{13E3E2BA-0EB6-C336-4DF9-474D80FAEFDC}"/>
          </ac:picMkLst>
        </pc:picChg>
        <pc:picChg chg="add mod">
          <ac:chgData name="Alexandra Michelle Hopps McDaniel" userId="b17f1253-7064-495e-b130-7522badd8ba3" providerId="ADAL" clId="{56FEC9DE-7A89-4ACB-ACD8-E0284537296F}" dt="2025-05-19T15:44:21.226" v="11633"/>
          <ac:picMkLst>
            <pc:docMk/>
            <pc:sldMk cId="1890393161" sldId="2147375809"/>
            <ac:picMk id="8" creationId="{AF995549-A44D-264F-5B67-A438F319BB85}"/>
          </ac:picMkLst>
        </pc:picChg>
        <pc:picChg chg="add mod">
          <ac:chgData name="Alexandra Michelle Hopps McDaniel" userId="b17f1253-7064-495e-b130-7522badd8ba3" providerId="ADAL" clId="{56FEC9DE-7A89-4ACB-ACD8-E0284537296F}" dt="2025-05-19T15:44:21.226" v="11633"/>
          <ac:picMkLst>
            <pc:docMk/>
            <pc:sldMk cId="1890393161" sldId="2147375809"/>
            <ac:picMk id="9" creationId="{78797591-F5EF-E226-1EEF-76DFA372D454}"/>
          </ac:picMkLst>
        </pc:picChg>
        <pc:picChg chg="add mod">
          <ac:chgData name="Alexandra Michelle Hopps McDaniel" userId="b17f1253-7064-495e-b130-7522badd8ba3" providerId="ADAL" clId="{56FEC9DE-7A89-4ACB-ACD8-E0284537296F}" dt="2025-05-19T15:45:58.113" v="11737" actId="1076"/>
          <ac:picMkLst>
            <pc:docMk/>
            <pc:sldMk cId="1890393161" sldId="2147375809"/>
            <ac:picMk id="10" creationId="{1FA0C72A-B6AA-BD0A-7C03-BAF3FEA788C6}"/>
          </ac:picMkLst>
        </pc:picChg>
      </pc:sldChg>
      <pc:sldChg chg="addSp modSp add mod ord">
        <pc:chgData name="Alexandra Michelle Hopps McDaniel" userId="b17f1253-7064-495e-b130-7522badd8ba3" providerId="ADAL" clId="{56FEC9DE-7A89-4ACB-ACD8-E0284537296F}" dt="2025-05-20T13:46:05.641" v="13993" actId="1076"/>
        <pc:sldMkLst>
          <pc:docMk/>
          <pc:sldMk cId="1188222959" sldId="2147375810"/>
        </pc:sldMkLst>
        <pc:spChg chg="mod">
          <ac:chgData name="Alexandra Michelle Hopps McDaniel" userId="b17f1253-7064-495e-b130-7522badd8ba3" providerId="ADAL" clId="{56FEC9DE-7A89-4ACB-ACD8-E0284537296F}" dt="2025-05-20T13:45:02.055" v="13951" actId="14100"/>
          <ac:spMkLst>
            <pc:docMk/>
            <pc:sldMk cId="1188222959" sldId="2147375810"/>
            <ac:spMk id="6" creationId="{A492A5FF-2239-18A2-AE21-939A742F608D}"/>
          </ac:spMkLst>
        </pc:spChg>
        <pc:spChg chg="add mod">
          <ac:chgData name="Alexandra Michelle Hopps McDaniel" userId="b17f1253-7064-495e-b130-7522badd8ba3" providerId="ADAL" clId="{56FEC9DE-7A89-4ACB-ACD8-E0284537296F}" dt="2025-05-20T13:46:05.641" v="13993" actId="1076"/>
          <ac:spMkLst>
            <pc:docMk/>
            <pc:sldMk cId="1188222959" sldId="2147375810"/>
            <ac:spMk id="8" creationId="{E8238928-F8DE-3690-A19F-98FFB41F9213}"/>
          </ac:spMkLst>
        </pc:spChg>
        <pc:picChg chg="add mod">
          <ac:chgData name="Alexandra Michelle Hopps McDaniel" userId="b17f1253-7064-495e-b130-7522badd8ba3" providerId="ADAL" clId="{56FEC9DE-7A89-4ACB-ACD8-E0284537296F}" dt="2025-05-20T13:45:29.810" v="13957" actId="962"/>
          <ac:picMkLst>
            <pc:docMk/>
            <pc:sldMk cId="1188222959" sldId="2147375810"/>
            <ac:picMk id="7" creationId="{87D58809-1623-EC1D-5629-A6909620F817}"/>
          </ac:picMkLst>
        </pc:picChg>
      </pc:sldChg>
      <pc:sldChg chg="add">
        <pc:chgData name="Alexandra Michelle Hopps McDaniel" userId="b17f1253-7064-495e-b130-7522badd8ba3" providerId="ADAL" clId="{56FEC9DE-7A89-4ACB-ACD8-E0284537296F}" dt="2025-05-19T16:09:00.133" v="12513"/>
        <pc:sldMkLst>
          <pc:docMk/>
          <pc:sldMk cId="1903897499" sldId="2147375811"/>
        </pc:sldMkLst>
      </pc:sldChg>
      <pc:sldChg chg="addSp delSp modSp add mod">
        <pc:chgData name="Alexandra Michelle Hopps McDaniel" userId="b17f1253-7064-495e-b130-7522badd8ba3" providerId="ADAL" clId="{56FEC9DE-7A89-4ACB-ACD8-E0284537296F}" dt="2025-05-19T16:23:40.222" v="13466" actId="1076"/>
        <pc:sldMkLst>
          <pc:docMk/>
          <pc:sldMk cId="119251737" sldId="2147375812"/>
        </pc:sldMkLst>
        <pc:spChg chg="mod">
          <ac:chgData name="Alexandra Michelle Hopps McDaniel" userId="b17f1253-7064-495e-b130-7522badd8ba3" providerId="ADAL" clId="{56FEC9DE-7A89-4ACB-ACD8-E0284537296F}" dt="2025-05-19T16:16:00.781" v="12760" actId="20577"/>
          <ac:spMkLst>
            <pc:docMk/>
            <pc:sldMk cId="119251737" sldId="2147375812"/>
            <ac:spMk id="2" creationId="{C5C532B0-4CE7-8CA9-8600-18E6078F5EBB}"/>
          </ac:spMkLst>
        </pc:spChg>
        <pc:spChg chg="add mod">
          <ac:chgData name="Alexandra Michelle Hopps McDaniel" userId="b17f1253-7064-495e-b130-7522badd8ba3" providerId="ADAL" clId="{56FEC9DE-7A89-4ACB-ACD8-E0284537296F}" dt="2025-05-19T16:23:40.222" v="13466" actId="1076"/>
          <ac:spMkLst>
            <pc:docMk/>
            <pc:sldMk cId="119251737" sldId="2147375812"/>
            <ac:spMk id="8" creationId="{2C33A34E-C46D-D13A-B114-9B69E60D8745}"/>
          </ac:spMkLst>
        </pc:spChg>
        <pc:picChg chg="add mod">
          <ac:chgData name="Alexandra Michelle Hopps McDaniel" userId="b17f1253-7064-495e-b130-7522badd8ba3" providerId="ADAL" clId="{56FEC9DE-7A89-4ACB-ACD8-E0284537296F}" dt="2025-05-19T16:16:20.689" v="12766" actId="1076"/>
          <ac:picMkLst>
            <pc:docMk/>
            <pc:sldMk cId="119251737" sldId="2147375812"/>
            <ac:picMk id="7" creationId="{68E2EE9A-3A42-9D8F-86C7-6C965D73BA51}"/>
          </ac:picMkLst>
        </pc:picChg>
      </pc:sldChg>
      <pc:sldChg chg="addSp delSp modSp add mod">
        <pc:chgData name="Alexandra Michelle Hopps McDaniel" userId="b17f1253-7064-495e-b130-7522badd8ba3" providerId="ADAL" clId="{56FEC9DE-7A89-4ACB-ACD8-E0284537296F}" dt="2025-05-19T16:33:13.713" v="13861" actId="20577"/>
        <pc:sldMkLst>
          <pc:docMk/>
          <pc:sldMk cId="475924517" sldId="2147375813"/>
        </pc:sldMkLst>
        <pc:spChg chg="mod ord">
          <ac:chgData name="Alexandra Michelle Hopps McDaniel" userId="b17f1253-7064-495e-b130-7522badd8ba3" providerId="ADAL" clId="{56FEC9DE-7A89-4ACB-ACD8-E0284537296F}" dt="2025-05-19T16:32:20.672" v="13828" actId="20577"/>
          <ac:spMkLst>
            <pc:docMk/>
            <pc:sldMk cId="475924517" sldId="2147375813"/>
            <ac:spMk id="2" creationId="{C8440CCC-C5DD-970F-62E9-CAA6EAE1FB64}"/>
          </ac:spMkLst>
        </pc:spChg>
        <pc:spChg chg="add mod">
          <ac:chgData name="Alexandra Michelle Hopps McDaniel" userId="b17f1253-7064-495e-b130-7522badd8ba3" providerId="ADAL" clId="{56FEC9DE-7A89-4ACB-ACD8-E0284537296F}" dt="2025-05-19T16:30:48.580" v="13529" actId="164"/>
          <ac:spMkLst>
            <pc:docMk/>
            <pc:sldMk cId="475924517" sldId="2147375813"/>
            <ac:spMk id="12" creationId="{E56FD3D0-9F54-72E5-AB3F-ACF00815BB44}"/>
          </ac:spMkLst>
        </pc:spChg>
        <pc:spChg chg="add mod">
          <ac:chgData name="Alexandra Michelle Hopps McDaniel" userId="b17f1253-7064-495e-b130-7522badd8ba3" providerId="ADAL" clId="{56FEC9DE-7A89-4ACB-ACD8-E0284537296F}" dt="2025-05-19T16:33:13.713" v="13861" actId="20577"/>
          <ac:spMkLst>
            <pc:docMk/>
            <pc:sldMk cId="475924517" sldId="2147375813"/>
            <ac:spMk id="14" creationId="{8C82953F-7E89-3A81-9F37-08E78BF812E7}"/>
          </ac:spMkLst>
        </pc:spChg>
        <pc:grpChg chg="add mod">
          <ac:chgData name="Alexandra Michelle Hopps McDaniel" userId="b17f1253-7064-495e-b130-7522badd8ba3" providerId="ADAL" clId="{56FEC9DE-7A89-4ACB-ACD8-E0284537296F}" dt="2025-05-19T16:32:25.790" v="13829" actId="1076"/>
          <ac:grpSpMkLst>
            <pc:docMk/>
            <pc:sldMk cId="475924517" sldId="2147375813"/>
            <ac:grpSpMk id="13" creationId="{0F00ED7F-6303-74DE-A87C-1B4FFC994A00}"/>
          </ac:grpSpMkLst>
        </pc:grpChg>
        <pc:picChg chg="add mod">
          <ac:chgData name="Alexandra Michelle Hopps McDaniel" userId="b17f1253-7064-495e-b130-7522badd8ba3" providerId="ADAL" clId="{56FEC9DE-7A89-4ACB-ACD8-E0284537296F}" dt="2025-05-19T16:30:48.580" v="13529" actId="164"/>
          <ac:picMkLst>
            <pc:docMk/>
            <pc:sldMk cId="475924517" sldId="2147375813"/>
            <ac:picMk id="11" creationId="{BC134C10-0686-EC19-9659-BD803A42D546}"/>
          </ac:picMkLst>
        </pc:picChg>
      </pc:sldChg>
      <pc:sldChg chg="addSp delSp modSp add mod">
        <pc:chgData name="Alexandra Michelle Hopps McDaniel" userId="b17f1253-7064-495e-b130-7522badd8ba3" providerId="ADAL" clId="{56FEC9DE-7A89-4ACB-ACD8-E0284537296F}" dt="2025-05-20T14:17:27.389" v="14124" actId="1076"/>
        <pc:sldMkLst>
          <pc:docMk/>
          <pc:sldMk cId="787837174" sldId="2147375814"/>
        </pc:sldMkLst>
        <pc:spChg chg="mod">
          <ac:chgData name="Alexandra Michelle Hopps McDaniel" userId="b17f1253-7064-495e-b130-7522badd8ba3" providerId="ADAL" clId="{56FEC9DE-7A89-4ACB-ACD8-E0284537296F}" dt="2025-05-20T14:17:10.215" v="14121" actId="313"/>
          <ac:spMkLst>
            <pc:docMk/>
            <pc:sldMk cId="787837174" sldId="2147375814"/>
            <ac:spMk id="2" creationId="{9424F127-99D2-C077-D8E1-87DCD698D71F}"/>
          </ac:spMkLst>
        </pc:spChg>
        <pc:spChg chg="mod">
          <ac:chgData name="Alexandra Michelle Hopps McDaniel" userId="b17f1253-7064-495e-b130-7522badd8ba3" providerId="ADAL" clId="{56FEC9DE-7A89-4ACB-ACD8-E0284537296F}" dt="2025-05-20T14:17:23.679" v="14123" actId="164"/>
          <ac:spMkLst>
            <pc:docMk/>
            <pc:sldMk cId="787837174" sldId="2147375814"/>
            <ac:spMk id="13" creationId="{EAA15E19-FC21-9287-6121-54EEEE6D8E11}"/>
          </ac:spMkLst>
        </pc:spChg>
        <pc:spChg chg="mod">
          <ac:chgData name="Alexandra Michelle Hopps McDaniel" userId="b17f1253-7064-495e-b130-7522badd8ba3" providerId="ADAL" clId="{56FEC9DE-7A89-4ACB-ACD8-E0284537296F}" dt="2025-05-20T14:17:23.679" v="14123" actId="164"/>
          <ac:spMkLst>
            <pc:docMk/>
            <pc:sldMk cId="787837174" sldId="2147375814"/>
            <ac:spMk id="14" creationId="{F89C8E96-AD49-009D-5B5A-7A4668336025}"/>
          </ac:spMkLst>
        </pc:spChg>
        <pc:spChg chg="add mod">
          <ac:chgData name="Alexandra Michelle Hopps McDaniel" userId="b17f1253-7064-495e-b130-7522badd8ba3" providerId="ADAL" clId="{56FEC9DE-7A89-4ACB-ACD8-E0284537296F}" dt="2025-05-20T14:17:23.679" v="14123" actId="164"/>
          <ac:spMkLst>
            <pc:docMk/>
            <pc:sldMk cId="787837174" sldId="2147375814"/>
            <ac:spMk id="24" creationId="{0754FEFB-DC6F-C141-1026-8F7745EE0C42}"/>
          </ac:spMkLst>
        </pc:spChg>
        <pc:grpChg chg="mod">
          <ac:chgData name="Alexandra Michelle Hopps McDaniel" userId="b17f1253-7064-495e-b130-7522badd8ba3" providerId="ADAL" clId="{56FEC9DE-7A89-4ACB-ACD8-E0284537296F}" dt="2025-05-20T14:17:27.389" v="14124" actId="1076"/>
          <ac:grpSpMkLst>
            <pc:docMk/>
            <pc:sldMk cId="787837174" sldId="2147375814"/>
            <ac:grpSpMk id="29" creationId="{2B04271C-A2DA-440B-E7AD-0EC23EFCFA64}"/>
          </ac:grpSpMkLst>
        </pc:grpChg>
        <pc:picChg chg="add mod">
          <ac:chgData name="Alexandra Michelle Hopps McDaniel" userId="b17f1253-7064-495e-b130-7522badd8ba3" providerId="ADAL" clId="{56FEC9DE-7A89-4ACB-ACD8-E0284537296F}" dt="2025-05-20T14:17:23.679" v="14123" actId="164"/>
          <ac:picMkLst>
            <pc:docMk/>
            <pc:sldMk cId="787837174" sldId="2147375814"/>
            <ac:picMk id="16" creationId="{549A2236-9F3D-CF06-9874-32DB38E42877}"/>
          </ac:picMkLst>
        </pc:picChg>
        <pc:picChg chg="add mod modCrop">
          <ac:chgData name="Alexandra Michelle Hopps McDaniel" userId="b17f1253-7064-495e-b130-7522badd8ba3" providerId="ADAL" clId="{56FEC9DE-7A89-4ACB-ACD8-E0284537296F}" dt="2025-05-20T14:17:23.679" v="14123" actId="164"/>
          <ac:picMkLst>
            <pc:docMk/>
            <pc:sldMk cId="787837174" sldId="2147375814"/>
            <ac:picMk id="18" creationId="{BC9EFB3F-E0B5-C866-12E8-C9B8066F7FAD}"/>
          </ac:picMkLst>
        </pc:picChg>
        <pc:picChg chg="add mod">
          <ac:chgData name="Alexandra Michelle Hopps McDaniel" userId="b17f1253-7064-495e-b130-7522badd8ba3" providerId="ADAL" clId="{56FEC9DE-7A89-4ACB-ACD8-E0284537296F}" dt="2025-05-20T14:17:23.679" v="14123" actId="164"/>
          <ac:picMkLst>
            <pc:docMk/>
            <pc:sldMk cId="787837174" sldId="2147375814"/>
            <ac:picMk id="20" creationId="{D1385212-F98C-3DE7-7616-3560FEC76A83}"/>
          </ac:picMkLst>
        </pc:picChg>
        <pc:picChg chg="add mod">
          <ac:chgData name="Alexandra Michelle Hopps McDaniel" userId="b17f1253-7064-495e-b130-7522badd8ba3" providerId="ADAL" clId="{56FEC9DE-7A89-4ACB-ACD8-E0284537296F}" dt="2025-05-20T14:17:23.679" v="14123" actId="164"/>
          <ac:picMkLst>
            <pc:docMk/>
            <pc:sldMk cId="787837174" sldId="2147375814"/>
            <ac:picMk id="22" creationId="{4E0D4909-21A3-B8B4-74D1-0A43DF3EAC05}"/>
          </ac:picMkLst>
        </pc:picChg>
        <pc:picChg chg="add mod modCrop">
          <ac:chgData name="Alexandra Michelle Hopps McDaniel" userId="b17f1253-7064-495e-b130-7522badd8ba3" providerId="ADAL" clId="{56FEC9DE-7A89-4ACB-ACD8-E0284537296F}" dt="2025-05-20T14:17:23.679" v="14123" actId="164"/>
          <ac:picMkLst>
            <pc:docMk/>
            <pc:sldMk cId="787837174" sldId="2147375814"/>
            <ac:picMk id="23" creationId="{D58679AE-FA62-10F1-0B2D-65076FC185AA}"/>
          </ac:picMkLst>
        </pc:picChg>
        <pc:picChg chg="add mod">
          <ac:chgData name="Alexandra Michelle Hopps McDaniel" userId="b17f1253-7064-495e-b130-7522badd8ba3" providerId="ADAL" clId="{56FEC9DE-7A89-4ACB-ACD8-E0284537296F}" dt="2025-05-20T14:17:23.679" v="14123" actId="164"/>
          <ac:picMkLst>
            <pc:docMk/>
            <pc:sldMk cId="787837174" sldId="2147375814"/>
            <ac:picMk id="26" creationId="{9A2E3152-A0A4-C810-AE3B-0CE8289F0954}"/>
          </ac:picMkLst>
        </pc:picChg>
        <pc:picChg chg="add mod">
          <ac:chgData name="Alexandra Michelle Hopps McDaniel" userId="b17f1253-7064-495e-b130-7522badd8ba3" providerId="ADAL" clId="{56FEC9DE-7A89-4ACB-ACD8-E0284537296F}" dt="2025-05-20T14:17:23.679" v="14123" actId="164"/>
          <ac:picMkLst>
            <pc:docMk/>
            <pc:sldMk cId="787837174" sldId="2147375814"/>
            <ac:picMk id="28" creationId="{075AC4B4-DC8B-5D32-A5AE-54B49EC4FC9C}"/>
          </ac:picMkLst>
        </pc:picChg>
      </pc:sldChg>
      <pc:sldChg chg="add del">
        <pc:chgData name="Alexandra Michelle Hopps McDaniel" userId="b17f1253-7064-495e-b130-7522badd8ba3" providerId="ADAL" clId="{56FEC9DE-7A89-4ACB-ACD8-E0284537296F}" dt="2025-05-20T14:10:55.657" v="14014"/>
        <pc:sldMkLst>
          <pc:docMk/>
          <pc:sldMk cId="3934195795" sldId="2147375815"/>
        </pc:sldMkLst>
      </pc:sldChg>
      <pc:sldMasterChg chg="delSldLayout">
        <pc:chgData name="Alexandra Michelle Hopps McDaniel" userId="b17f1253-7064-495e-b130-7522badd8ba3" providerId="ADAL" clId="{56FEC9DE-7A89-4ACB-ACD8-E0284537296F}" dt="2025-05-17T21:09:22.439" v="3597" actId="2696"/>
        <pc:sldMasterMkLst>
          <pc:docMk/>
          <pc:sldMasterMk cId="1103285428" sldId="2147483648"/>
        </pc:sldMasterMkLst>
        <pc:sldLayoutChg chg="del">
          <pc:chgData name="Alexandra Michelle Hopps McDaniel" userId="b17f1253-7064-495e-b130-7522badd8ba3" providerId="ADAL" clId="{56FEC9DE-7A89-4ACB-ACD8-E0284537296F}" dt="2025-05-17T21:09:22.439" v="3597" actId="2696"/>
          <pc:sldLayoutMkLst>
            <pc:docMk/>
            <pc:sldMasterMk cId="1103285428" sldId="2147483648"/>
            <pc:sldLayoutMk cId="2821229824" sldId="2147483661"/>
          </pc:sldLayoutMkLst>
        </pc:sldLayoutChg>
        <pc:sldLayoutChg chg="del">
          <pc:chgData name="Alexandra Michelle Hopps McDaniel" userId="b17f1253-7064-495e-b130-7522badd8ba3" providerId="ADAL" clId="{56FEC9DE-7A89-4ACB-ACD8-E0284537296F}" dt="2025-05-17T00:30:32.877" v="2709" actId="47"/>
          <pc:sldLayoutMkLst>
            <pc:docMk/>
            <pc:sldMasterMk cId="1103285428" sldId="2147483648"/>
            <pc:sldLayoutMk cId="560236397" sldId="2147483662"/>
          </pc:sldLayoutMkLst>
        </pc:sldLayoutChg>
        <pc:sldLayoutChg chg="del">
          <pc:chgData name="Alexandra Michelle Hopps McDaniel" userId="b17f1253-7064-495e-b130-7522badd8ba3" providerId="ADAL" clId="{56FEC9DE-7A89-4ACB-ACD8-E0284537296F}" dt="2025-05-17T00:48:29.557" v="2790" actId="47"/>
          <pc:sldLayoutMkLst>
            <pc:docMk/>
            <pc:sldMasterMk cId="1103285428" sldId="2147483648"/>
            <pc:sldLayoutMk cId="2304324184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1E744-4EC9-4709-B649-D3E8AA58176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048E4-72D2-48B9-9E48-5EB86107C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18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my co authors, especially those who helped collect the data during the SBCEX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89DD0-1E8D-4B61-ADE9-B87318B81B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30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2679-E91E-AB21-528B-5A27821D8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A9D079-9966-95E6-F155-40DCF319A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E193DF-1718-F2A6-2645-769A9D501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and step through each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CCC6A-D8AC-E8AD-5D0E-EB8C67EAA9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34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A94C-7901-FE61-17E7-0E3556871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1A1C25-7845-A413-1737-BA8A63E56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0CD11-F078-7D35-B1ED-9C6072EA1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and step through each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6FC6B-5E51-4592-FE1B-F121D943A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525A2-B9E4-1F9C-3474-15AAB1AE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E2F5FD-3D2D-3BA0-788A-B56523A5C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07AFC5-D2DC-9991-11E7-053DFCBC2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1000 neurons in the fully connected layer. </a:t>
            </a:r>
          </a:p>
          <a:p>
            <a:r>
              <a:rPr lang="en-US" dirty="0"/>
              <a:t>Why this network? There was a paper published by Escobar et al. that studied several different architectures and found this to be the best for this research question.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A9AE5-9ED4-C61E-2ECB-9F9907AE2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2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7910E-96B5-471F-F3A0-20E38C602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FD9EC-0366-AB4B-5C23-4581A0215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14F6C-94CA-2407-99EA-81D463A05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 to this only one channel was used. Ginger’s paper looks at using different channel combinations. We found that 4 and 8 give about the same result – 4 uses less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EE613-F9FE-1C66-ED84-0DFCCE0A6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1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BEA6C-19A9-E0E5-DC05-4F2789EF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0C3524-11A6-CE9B-86FD-8E40F3DF4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D62FCD-ABEC-309A-C1CA-73C361FCA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and step through each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4A9C1-E39D-5E30-1083-E6DB98D2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40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54189-2EF9-AD99-4B55-209EEAC5D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574F91-2A9D-F692-9494-36FEBEDCB2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58355-5748-9B64-59BC-E2E16669A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and step through each part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35949-025A-2776-7969-68FA10D93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71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11244-CE9E-2C8B-CBFA-9BF0C0983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F7C5CE-CBC5-01A1-6F5C-1749BA6D8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5ACBE-CAAD-7229-15EC-A1233A4E6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Scripps Institution of Oceanography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12748-8F6B-6A3B-310D-8C421D393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5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4CCC-BBE6-6423-401A-7BE24491C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AAC4F-9898-2F53-9EE7-D50EF7EB0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C54DD0-430C-ABF1-DD8A-65728D0A0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Slightly upward refracting for 2017 SSP – the water was quite well mixed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179E9-9008-F033-2356-9C96B7E9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0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ECC0-D7AB-B272-A040-8C050420F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29BD8-ACEC-52A2-0B32-838CF2FAD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17D33-A571-A9D6-CA0E-935547A70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11D3B-8C95-55E6-97F7-FCBA3E7AAA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37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DB38-E744-6571-5168-2A62D344D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A0DD8-AC5B-61E6-ADFE-EAEBCC713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10D46-A83F-5CE7-F326-7279F3826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37C5-6616-42E3-78CC-CF68A2882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90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1FC34-E8D5-4ED7-2EA5-D1E981C0B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78290-35CB-F314-D964-9A0BD3C8CA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C2F7B-1E19-B77E-D751-6E629145D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seabed have acoustically distinct effects on the sound propagation which results in sound signals that have the seabed properties encoded in them. </a:t>
            </a:r>
          </a:p>
          <a:p>
            <a:endParaRPr lang="en-US" dirty="0"/>
          </a:p>
          <a:p>
            <a:r>
              <a:rPr lang="en-US" dirty="0"/>
              <a:t>This signal will look largely different depending on the properties of the seabed it is traveling over. </a:t>
            </a:r>
          </a:p>
          <a:p>
            <a:endParaRPr lang="en-US" dirty="0"/>
          </a:p>
          <a:p>
            <a:r>
              <a:rPr lang="en-US" dirty="0"/>
              <a:t>My project focuses on extracting information from the seabed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78D7E-E2BF-4694-DE14-CC3437925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0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3009B-B518-2233-5AC2-F000B047B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2971C-7D63-28FC-8C03-6B669AD91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73529-B2B6-518C-D191-7C0940BE9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not trying to trying to find a local answer of the seabed composition – an effective model over the entire sound propagation path.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670FA-E65B-4656-B9FE-051A7B5FD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82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D6F92-AB73-0E65-03E8-3FE71B6A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2B2FE-4305-E877-EDFC-36C49347F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010A9-319F-1CE6-1929-4F6887A23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are not trying to trying to find a local answer of the seabed composition – an effective model over the entire sound propagation path.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382C8-457B-A6C0-2EE4-81654B829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546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not trying to trying to find a local answer of the seabed composition – an effective model over the entire sound propagation path.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72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seabed 33? Didn’t talk about the scaling at all.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24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595EA-C320-2F12-C27C-C6FA6C74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27D04E-B6C9-6FCE-1834-20BE1601F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8410D-112C-5A96-6DDA-EDE8A37D7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long is the fully connected layer: look up standard </a:t>
            </a:r>
            <a:r>
              <a:rPr lang="en-US" dirty="0" err="1"/>
              <a:t>resnet</a:t>
            </a:r>
            <a:r>
              <a:rPr lang="en-US" dirty="0"/>
              <a:t> 18; need to double check amount of synthetic data</a:t>
            </a:r>
          </a:p>
          <a:p>
            <a:r>
              <a:rPr lang="en-US" dirty="0"/>
              <a:t>Viking bravery and hafnia green had extremely low background noise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A705D-E547-64D9-7FAE-793C0CE92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38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1E53B-9F2A-43FA-0FFF-CC676E484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E50724-28F6-9F0E-403B-503C4DC211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C8D1AC-940B-59A2-F6A7-3ECAA53F3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long is the fully connected layer: look up standard </a:t>
            </a:r>
            <a:r>
              <a:rPr lang="en-US" dirty="0" err="1"/>
              <a:t>resnet</a:t>
            </a:r>
            <a:r>
              <a:rPr lang="en-US" dirty="0"/>
              <a:t> 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A4B2F-C173-2629-614A-780A82405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70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2022 ships – mention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25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take into account the correlation between the </a:t>
            </a:r>
            <a:r>
              <a:rPr lang="en-US" dirty="0" err="1"/>
              <a:t>seabeds</a:t>
            </a:r>
            <a:r>
              <a:rPr lang="en-US" dirty="0"/>
              <a:t>. Applying the ensemble method to the TL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7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79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AEE57-0D67-D0C5-0AD1-2EB132D0A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A15EE-CAF7-7264-D2F0-B6AB919D4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132075-3FFF-90D2-4505-8D1919F68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999CC-1A37-FF46-10D3-F17E23480D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0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22A6-D16D-883F-88A3-EF0AC0B8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F79548-7ED7-6ED8-39FF-A5C2110455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62A982-968C-890E-E34A-A5CC2D014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33A51-22AE-8AFC-F5ED-7C3EE5356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98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66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77CA7-8599-5FA1-1822-1667E662A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7AF5FE-9C30-4FDE-D98D-0C5A3974E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CC5C5-069D-D043-E90B-05ADACF94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359DA-750E-354F-38D7-F58AF7BE0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41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94F35-7DF2-AFC9-2AE2-1935B9E2F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CC28C-A2E9-7E40-C1F8-CD224BB57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B8371-4815-F3C3-CB48-F85C1E488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allows for focusing on striation pattern and not on the ship level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7D403-1B88-D692-466E-288EA48CB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87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8CC60-CF8E-32DB-78C1-4947AAEE6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8F232-DC02-17CE-EB53-8B4131DF8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D0A6B-2F03-60AA-6F44-66BF94FA5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allows for focusing on striation pattern and not on the ship level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A0D12-F26F-97E4-0E1B-E7237D019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0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90013-C024-4B9A-FA92-89DA26B97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52C5D6-3A0D-A082-3821-1B21E7B4F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B7468-F3AA-2E7A-9BA1-36F0E10AF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different </a:t>
            </a:r>
            <a:r>
              <a:rPr lang="en-US" b="1" dirty="0"/>
              <a:t>cases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DD433-D81D-F0F8-E533-44FE8842F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96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and step through each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6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6A4A9-AE61-705D-91DF-58F4FACC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901D8-0615-75E8-7D01-86FB59BF1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835D6-6D7F-8191-AF91-C660C5B2A6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labeled measured data </a:t>
            </a:r>
          </a:p>
          <a:p>
            <a:r>
              <a:rPr lang="en-US" dirty="0"/>
              <a:t>Synthetic data must capture the full variation of measured samples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91B8-47AF-5233-026C-52949DBFD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7587A-4CE4-4D72-2894-048655D9E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6446B3-2B10-4C18-44A3-DA836E4FF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5620D-CC8E-B019-7AF3-E5424638E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labeled measured data </a:t>
            </a:r>
          </a:p>
          <a:p>
            <a:r>
              <a:rPr lang="en-US" dirty="0"/>
              <a:t>Synthetic data must capture the full variation of measured samples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6FBAF-0F85-A590-2081-BE8F2C3D5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50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077F8-D781-C898-1386-81793E8B4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3C976-34C3-86B9-F0D3-E8D2A751DD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626091-9A65-8579-E845-00E4ADE8F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do synthetic plots for </a:t>
            </a:r>
            <a:r>
              <a:rPr lang="en-US" dirty="0" err="1"/>
              <a:t>mckinley</a:t>
            </a:r>
            <a:r>
              <a:rPr lang="en-US" dirty="0"/>
              <a:t> and carmen maybe?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84C7A-2A08-7C1F-7123-916373DD6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048E4-72D2-48B9-9E48-5EB86107CF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19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d60aa676449f7b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7" name="Google Shape;157;g32d60aa676449f7b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849E-0C12-D407-7962-4F40A10A5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2616-3608-F4B0-A39C-8D1AD614D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07061-08DA-0987-7714-DE13BAA69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FA32A-800E-466E-B422-AED1B36C9FE5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5BE82-74C3-F999-E125-E48D4A8C3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EE1E6-511E-9258-557B-BD7BD2E3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3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D9F1-6477-2207-9672-F2A3E158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81420-A846-E550-8C6B-FB5810F2A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34C40-F651-B758-BE5F-2C17DA68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AA93A-B53A-45E3-9123-0E144B54A951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EE959-19ED-3352-06ED-FF7A94A4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3E18F-81AD-DA76-3E6E-751B6FB2F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03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C6978C-575A-27AD-C6B2-6F22A076F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7AF00-CE52-8B52-8EA7-E000E31B2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EA9A-30DB-C2E5-06CB-B28EF500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6EA6-6DA4-4E79-A846-003FACED6F1F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B4ECC-CAEE-74DF-40D5-F95724CE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EB69E-195A-09F1-1EBD-AAF0806C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16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603504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4" y="3236493"/>
            <a:ext cx="5149596" cy="1448385"/>
          </a:xfrm>
          <a:solidFill>
            <a:schemeClr val="bg1">
              <a:alpha val="80000"/>
            </a:schemeClr>
          </a:solidFill>
        </p:spPr>
        <p:txBody>
          <a:bodyPr lIns="502920" bIns="137160"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  <a:solidFill>
            <a:schemeClr val="bg1">
              <a:alpha val="80000"/>
            </a:schemeClr>
          </a:solidFill>
        </p:spPr>
        <p:txBody>
          <a:bodyPr lIns="502920">
            <a:normAutofit/>
          </a:bodyPr>
          <a:lstStyle>
            <a:lvl1pPr marL="0" indent="0" algn="l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7642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7FA97-37FC-5AB7-6C56-9FF54F68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4BCB2-3840-AA62-34AC-3E86CD6C3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3B266-DD88-A489-97D6-77F8FF6E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F4D3-2938-4432-9359-25029DA2BB83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60E0D-17B6-DA9F-CC7E-F0FB3B3C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ADA85-3CC3-906D-C58F-7E8866D6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4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9CCB-A621-86F4-108D-465F255B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8C23C-F69F-844F-A710-B9A470498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B7940-BB0F-70CC-71A1-BAB8FCFD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EBC2E-1F44-44D2-9A45-70BFDB39447B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57DC9-7F6B-19ED-3567-4E7EA8DC7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3A481-3F84-8665-8B25-FB27F55E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3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246B-8CDC-5322-819F-0AFFB875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23E6F-2C96-B447-4633-4B06BDB26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31F3C-63E7-22F1-1B10-4AC5D3700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63A87-3A53-A165-C96D-F119B1C7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3849F-DE35-454C-B786-352C492D2F0E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42958-D6F0-3B75-37DA-2C9A3E60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F0D17-7CAD-1B3D-B37F-A8541A92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1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4742-72AF-48C6-4D35-BCB6D4F13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AB41E-8316-D43A-4031-A05A3AF10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9D31D-84CA-D884-E8B0-5F22E38C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483EDF-7181-711B-1DAA-0DA39274D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4E12F-7E66-DB6C-078B-A322A1B7A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F6507-3FA9-6C30-5DF3-F837D1AC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AA376-5E02-408F-9E5D-BDF16F2E7784}" type="datetime1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F9583-2DDD-F3BF-9DCE-84F43D03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0CAF9-2DCA-5A3C-841C-89D8CBB3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0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ACFB-5546-A015-D820-C41311FB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A45A-FC74-7801-80B8-524F75F3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8593-0EC8-4A86-8B3D-9D3203B217E7}" type="datetime1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EDFFF-7C56-DDE9-6F74-78043302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68E9A-C1AC-F6D1-5F58-6C4F4F4B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2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EE2DEA-51AA-8815-D765-A7752A932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00997-A522-4CBE-89B4-AED76E0EF38B}" type="datetime1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77D6F-DB51-4963-35F6-FB0D2E85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60235-7CC5-05DE-A5A5-816F4890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0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434A-BE40-F253-80FB-5B2848CF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560CF-F44D-898A-5F92-8FD376B27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56017-9C0B-EEB6-F400-E96850BE9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72DF7-8F98-04B9-D317-24C00BDF4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BA8D7-511E-458C-99AA-C42A1D0F5346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F9E4A-ACC9-09C7-92B6-DC7F846B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15CCF-3462-AF96-B304-69AC9F20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0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ADB3-1D67-080C-4C74-E7C14A361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6EA91F-FB3C-1636-6F7D-C81736A30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C0176-042F-E156-AD01-DBF306B4D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76F99-E25F-90AE-13D3-AA5DAF2C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664A-E082-437D-B7C5-F05239B07709}" type="datetime1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5319C-D0FE-3C87-B667-75CA6678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8A6D7-ED61-EB8B-A6D7-75DF2A8E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1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E81D4-0E84-725D-7AC3-8D9010C3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ABC69-48B0-FBCE-0328-7205403D2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4C908-9EF9-4C96-8270-C2F8E4A55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64431D-41C9-422B-B605-36059E1915C5}" type="datetime1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79DDC-8D10-9CCD-C74B-EF10D7095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4F946-4F01-4D37-5BC2-19D463EC1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909C96-8CAE-4D43-81B6-8F8FA6F57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8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hyperlink" Target="https://www.vesselfinder.com/vessels/details/8852588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0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77E69E29-5263-F585-E151-196B9E85F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24981" r="-1" b="-1"/>
          <a:stretch/>
        </p:blipFill>
        <p:spPr>
          <a:xfrm>
            <a:off x="20" y="10"/>
            <a:ext cx="12191980" cy="6859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1953"/>
            <a:ext cx="9144000" cy="22836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400" dirty="0">
                <a:solidFill>
                  <a:schemeClr val="tx2">
                    <a:lumMod val="75000"/>
                    <a:lumOff val="25000"/>
                  </a:schemeClr>
                </a:solidFill>
                <a:latin typeface="Source Sans Pro SemiBold" panose="020F0502020204030204" pitchFamily="34" charset="0"/>
              </a:rPr>
              <a:t>The Impact of Water Sound Speed on Deep Learning Seabed Classification from Shipping Noise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Alexandra M. Hopps-McDaniel</a:t>
            </a:r>
          </a:p>
          <a:p>
            <a:pPr algn="ctr"/>
            <a:r>
              <a:rPr lang="en-US" sz="20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Tracianne</a:t>
            </a: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B. Neilsen, William S. Hodgkiss, </a:t>
            </a:r>
            <a:b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</a:b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Jason D. Sagers, Preston S. Wilson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Acoustical Society of America | New Orleans, LA | May 2025</a:t>
            </a:r>
          </a:p>
        </p:txBody>
      </p:sp>
      <p:pic>
        <p:nvPicPr>
          <p:cNvPr id="4" name="Google Shape;62;p1" descr="A picture containing text, emblem, logo, trademark&#10;&#10;Description automatically generated">
            <a:extLst>
              <a:ext uri="{FF2B5EF4-FFF2-40B4-BE49-F238E27FC236}">
                <a16:creationId xmlns:a16="http://schemas.microsoft.com/office/drawing/2014/main" id="{D9DD553F-33A0-0213-11B1-EEE11FD3F2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2107" y="271918"/>
            <a:ext cx="2120631" cy="107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blue and white circle with text&#10;&#10;Description automatically generated">
            <a:extLst>
              <a:ext uri="{FF2B5EF4-FFF2-40B4-BE49-F238E27FC236}">
                <a16:creationId xmlns:a16="http://schemas.microsoft.com/office/drawing/2014/main" id="{F3A3E7B9-0186-4AD1-6141-EA8422240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18" y="68619"/>
            <a:ext cx="1565716" cy="1419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3E500A-E608-66CA-B9BE-F8B0E32161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2" b="-8277"/>
          <a:stretch/>
        </p:blipFill>
        <p:spPr>
          <a:xfrm>
            <a:off x="6586050" y="562768"/>
            <a:ext cx="2612444" cy="493941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B59C67F7-3A6F-DB67-42B4-83071E4692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14" y="68619"/>
            <a:ext cx="1376656" cy="1381871"/>
          </a:xfrm>
          <a:prstGeom prst="rect">
            <a:avLst/>
          </a:prstGeom>
        </p:spPr>
      </p:pic>
      <p:pic>
        <p:nvPicPr>
          <p:cNvPr id="9" name="Picture 8" descr="A logo with text on it&#10;&#10;AI-generated content may be incorrect.">
            <a:extLst>
              <a:ext uri="{FF2B5EF4-FFF2-40B4-BE49-F238E27FC236}">
                <a16:creationId xmlns:a16="http://schemas.microsoft.com/office/drawing/2014/main" id="{57C4C156-E4E0-77B0-9DC8-F9FD70F090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474" y="116039"/>
            <a:ext cx="1700546" cy="12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F8E61-8871-277B-892C-E7E08094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F54D-7679-8114-A58B-6502F38CC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Training Data Set Parameters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915C06-2C09-BB1C-25E2-92624B997FE3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0D7AB-0145-A864-E181-7C799E07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10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8C4978-45D0-045B-5208-856BC37A6022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Synthetic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7C0045C-FCE7-CE68-8F13-A894CA680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6716947"/>
                  </p:ext>
                </p:extLst>
              </p:nvPr>
            </p:nvGraphicFramePr>
            <p:xfrm>
              <a:off x="594202" y="1832049"/>
              <a:ext cx="11003596" cy="100977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65238">
                      <a:extLst>
                        <a:ext uri="{9D8B030D-6E8A-4147-A177-3AD203B41FA5}">
                          <a16:colId xmlns:a16="http://schemas.microsoft.com/office/drawing/2014/main" val="145586580"/>
                        </a:ext>
                      </a:extLst>
                    </a:gridCol>
                    <a:gridCol w="748979">
                      <a:extLst>
                        <a:ext uri="{9D8B030D-6E8A-4147-A177-3AD203B41FA5}">
                          <a16:colId xmlns:a16="http://schemas.microsoft.com/office/drawing/2014/main" val="3519982737"/>
                        </a:ext>
                      </a:extLst>
                    </a:gridCol>
                    <a:gridCol w="1068391">
                      <a:extLst>
                        <a:ext uri="{9D8B030D-6E8A-4147-A177-3AD203B41FA5}">
                          <a16:colId xmlns:a16="http://schemas.microsoft.com/office/drawing/2014/main" val="976094940"/>
                        </a:ext>
                      </a:extLst>
                    </a:gridCol>
                    <a:gridCol w="1378509">
                      <a:extLst>
                        <a:ext uri="{9D8B030D-6E8A-4147-A177-3AD203B41FA5}">
                          <a16:colId xmlns:a16="http://schemas.microsoft.com/office/drawing/2014/main" val="3036860086"/>
                        </a:ext>
                      </a:extLst>
                    </a:gridCol>
                    <a:gridCol w="925048">
                      <a:extLst>
                        <a:ext uri="{9D8B030D-6E8A-4147-A177-3AD203B41FA5}">
                          <a16:colId xmlns:a16="http://schemas.microsoft.com/office/drawing/2014/main" val="3323890344"/>
                        </a:ext>
                      </a:extLst>
                    </a:gridCol>
                    <a:gridCol w="1163770">
                      <a:extLst>
                        <a:ext uri="{9D8B030D-6E8A-4147-A177-3AD203B41FA5}">
                          <a16:colId xmlns:a16="http://schemas.microsoft.com/office/drawing/2014/main" val="721625299"/>
                        </a:ext>
                      </a:extLst>
                    </a:gridCol>
                    <a:gridCol w="1275672">
                      <a:extLst>
                        <a:ext uri="{9D8B030D-6E8A-4147-A177-3AD203B41FA5}">
                          <a16:colId xmlns:a16="http://schemas.microsoft.com/office/drawing/2014/main" val="75837314"/>
                        </a:ext>
                      </a:extLst>
                    </a:gridCol>
                    <a:gridCol w="1775495">
                      <a:extLst>
                        <a:ext uri="{9D8B030D-6E8A-4147-A177-3AD203B41FA5}">
                          <a16:colId xmlns:a16="http://schemas.microsoft.com/office/drawing/2014/main" val="764015100"/>
                        </a:ext>
                      </a:extLst>
                    </a:gridCol>
                    <a:gridCol w="1402494">
                      <a:extLst>
                        <a:ext uri="{9D8B030D-6E8A-4147-A177-3AD203B41FA5}">
                          <a16:colId xmlns:a16="http://schemas.microsoft.com/office/drawing/2014/main" val="19588303"/>
                        </a:ext>
                      </a:extLst>
                    </a:gridCol>
                  </a:tblGrid>
                  <a:tr h="481203"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 dirty="0" err="1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Seabeds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900" b="1" i="1" u="none" strike="noStrike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900" b="1" i="0" u="none" strike="noStrike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ar-AE" sz="1900" b="1" i="0" u="none" strike="noStrike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 dirty="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SSPs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900" b="1" i="1" u="none" strike="noStrike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900" b="1" i="0" u="none" strike="noStrike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ar-AE" sz="1900" b="1" i="0" u="none" strike="noStrike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900" b="1" i="1" u="none" strike="noStrike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900" b="1" i="0" u="none" strike="noStrike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ar-AE" sz="1900" b="1" i="0" u="none" strike="noStrike" kern="1200">
                                        <a:solidFill>
                                          <a:srgbClr val="FFFF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 dirty="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15 CPA ranges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9 Speeds 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123 Frequencies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121 Time steps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3680885"/>
                      </a:ext>
                    </a:extLst>
                  </a:tr>
                  <a:tr h="365379"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34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75 m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1-45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 [220,</a:t>
                          </a:r>
                          <a:r>
                            <a:rPr lang="en-US" sz="18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 </a:t>
                          </a: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240]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6-12 m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1-15 km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8-20 kts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360-1100 Hz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20 min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7523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57C0045C-FCE7-CE68-8F13-A894CA680C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6716947"/>
                  </p:ext>
                </p:extLst>
              </p:nvPr>
            </p:nvGraphicFramePr>
            <p:xfrm>
              <a:off x="594202" y="1832049"/>
              <a:ext cx="11003596" cy="100977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265238">
                      <a:extLst>
                        <a:ext uri="{9D8B030D-6E8A-4147-A177-3AD203B41FA5}">
                          <a16:colId xmlns:a16="http://schemas.microsoft.com/office/drawing/2014/main" val="145586580"/>
                        </a:ext>
                      </a:extLst>
                    </a:gridCol>
                    <a:gridCol w="748979">
                      <a:extLst>
                        <a:ext uri="{9D8B030D-6E8A-4147-A177-3AD203B41FA5}">
                          <a16:colId xmlns:a16="http://schemas.microsoft.com/office/drawing/2014/main" val="3519982737"/>
                        </a:ext>
                      </a:extLst>
                    </a:gridCol>
                    <a:gridCol w="1068391">
                      <a:extLst>
                        <a:ext uri="{9D8B030D-6E8A-4147-A177-3AD203B41FA5}">
                          <a16:colId xmlns:a16="http://schemas.microsoft.com/office/drawing/2014/main" val="976094940"/>
                        </a:ext>
                      </a:extLst>
                    </a:gridCol>
                    <a:gridCol w="1378509">
                      <a:extLst>
                        <a:ext uri="{9D8B030D-6E8A-4147-A177-3AD203B41FA5}">
                          <a16:colId xmlns:a16="http://schemas.microsoft.com/office/drawing/2014/main" val="3036860086"/>
                        </a:ext>
                      </a:extLst>
                    </a:gridCol>
                    <a:gridCol w="925048">
                      <a:extLst>
                        <a:ext uri="{9D8B030D-6E8A-4147-A177-3AD203B41FA5}">
                          <a16:colId xmlns:a16="http://schemas.microsoft.com/office/drawing/2014/main" val="3323890344"/>
                        </a:ext>
                      </a:extLst>
                    </a:gridCol>
                    <a:gridCol w="1163770">
                      <a:extLst>
                        <a:ext uri="{9D8B030D-6E8A-4147-A177-3AD203B41FA5}">
                          <a16:colId xmlns:a16="http://schemas.microsoft.com/office/drawing/2014/main" val="721625299"/>
                        </a:ext>
                      </a:extLst>
                    </a:gridCol>
                    <a:gridCol w="1275672">
                      <a:extLst>
                        <a:ext uri="{9D8B030D-6E8A-4147-A177-3AD203B41FA5}">
                          <a16:colId xmlns:a16="http://schemas.microsoft.com/office/drawing/2014/main" val="75837314"/>
                        </a:ext>
                      </a:extLst>
                    </a:gridCol>
                    <a:gridCol w="1775495">
                      <a:extLst>
                        <a:ext uri="{9D8B030D-6E8A-4147-A177-3AD203B41FA5}">
                          <a16:colId xmlns:a16="http://schemas.microsoft.com/office/drawing/2014/main" val="764015100"/>
                        </a:ext>
                      </a:extLst>
                    </a:gridCol>
                    <a:gridCol w="1402494">
                      <a:extLst>
                        <a:ext uri="{9D8B030D-6E8A-4147-A177-3AD203B41FA5}">
                          <a16:colId xmlns:a16="http://schemas.microsoft.com/office/drawing/2014/main" val="19588303"/>
                        </a:ext>
                      </a:extLst>
                    </a:gridCol>
                  </a:tblGrid>
                  <a:tr h="644398"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 dirty="0" err="1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Seabeds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9919" t="-6542" r="-1202439" b="-72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 dirty="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SSPs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4336" t="-6542" r="-476991" b="-72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82237" t="-6542" r="-609211" b="-72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 dirty="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15 CPA ranges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9 Speeds 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123 Frequencies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t" latinLnBrk="0" hangingPunct="1">
                            <a:buNone/>
                          </a:pPr>
                          <a:r>
                            <a:rPr lang="en-US" sz="1900" b="1" i="0" u="none" strike="noStrike" kern="1200">
                              <a:solidFill>
                                <a:srgbClr val="FFFFFF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121 Time steps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5278" marR="65278" marT="32639" marB="32639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15608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3680885"/>
                      </a:ext>
                    </a:extLst>
                  </a:tr>
                  <a:tr h="365379"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34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75 m</a:t>
                          </a:r>
                          <a:endParaRPr lang="en-US" sz="1800" b="0" i="0" u="none" strike="noStrike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1-45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 [220,</a:t>
                          </a:r>
                          <a:r>
                            <a:rPr lang="en-US" sz="1800" b="0" i="0" u="none" strike="noStrike" kern="1200" dirty="0">
                              <a:solidFill>
                                <a:schemeClr val="tx1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 </a:t>
                          </a: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240]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6-12 m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1-15 km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8-20 kts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360-1100 Hz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rtl="0" eaLnBrk="1" fontAlgn="ctr" latinLnBrk="0" hangingPunct="1">
                            <a:buNone/>
                          </a:pPr>
                          <a:r>
                            <a:rPr lang="en-US" sz="19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20 min</a:t>
                          </a:r>
                          <a:endParaRPr lang="en-US" sz="1800" b="0" i="0" u="none" strike="noStrike" dirty="0">
                            <a:effectLst/>
                            <a:latin typeface="Arial" panose="020B0604020202020204" pitchFamily="34" charset="0"/>
                          </a:endParaRPr>
                        </a:p>
                      </a:txBody>
                      <a:tcPr marL="67691" marR="67691" marT="33909" marB="33909" anchor="ctr">
                        <a:lnL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D2D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752391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6F44504-2FBC-4FBD-1AFB-E6E93B6E3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3155736"/>
            <a:ext cx="6222124" cy="2133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5AC734-D520-857A-7C91-2EC64F0FF70A}"/>
              </a:ext>
            </a:extLst>
          </p:cNvPr>
          <p:cNvSpPr txBox="1"/>
          <p:nvPr/>
        </p:nvSpPr>
        <p:spPr>
          <a:xfrm>
            <a:off x="6686550" y="3571121"/>
            <a:ext cx="4972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13,770 synthetic spectrograms for each SSP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Networks trained with anywhere from 1-45 SSPs</a:t>
            </a:r>
          </a:p>
        </p:txBody>
      </p:sp>
    </p:spTree>
    <p:extLst>
      <p:ext uri="{BB962C8B-B14F-4D97-AF65-F5344CB8AC3E}">
        <p14:creationId xmlns:p14="http://schemas.microsoft.com/office/powerpoint/2010/main" val="3080513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20038-4CE5-B622-5352-2C0E5AF2C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9347-E483-684D-C523-0788833E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Deep Learning Methods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A1CB69-806F-EC61-D6B9-F98619F9060E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C2114-C051-DF83-171E-888CF5E95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11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EA4EBF-2942-F937-777F-10565512E56A}"/>
              </a:ext>
            </a:extLst>
          </p:cNvPr>
          <p:cNvGrpSpPr/>
          <p:nvPr/>
        </p:nvGrpSpPr>
        <p:grpSpPr>
          <a:xfrm>
            <a:off x="8040414" y="130257"/>
            <a:ext cx="3408636" cy="3056716"/>
            <a:chOff x="5473051" y="924366"/>
            <a:chExt cx="5079258" cy="43884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C2EE3E-9466-2905-04BB-8ABC0A8C8D97}"/>
                </a:ext>
              </a:extLst>
            </p:cNvPr>
            <p:cNvSpPr/>
            <p:nvPr/>
          </p:nvSpPr>
          <p:spPr>
            <a:xfrm>
              <a:off x="5473051" y="1722009"/>
              <a:ext cx="5079258" cy="269647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5BAD4B-B937-9A70-B9AB-049E18DEC635}"/>
                </a:ext>
              </a:extLst>
            </p:cNvPr>
            <p:cNvSpPr/>
            <p:nvPr/>
          </p:nvSpPr>
          <p:spPr>
            <a:xfrm>
              <a:off x="5473051" y="4418488"/>
              <a:ext cx="5079258" cy="894376"/>
            </a:xfrm>
            <a:prstGeom prst="rect">
              <a:avLst/>
            </a:prstGeom>
            <a:solidFill>
              <a:srgbClr val="E8E5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469F450-45CF-5BF8-73AF-913662B3F701}"/>
                </a:ext>
              </a:extLst>
            </p:cNvPr>
            <p:cNvGrpSpPr/>
            <p:nvPr/>
          </p:nvGrpSpPr>
          <p:grpSpPr>
            <a:xfrm>
              <a:off x="9356585" y="2322524"/>
              <a:ext cx="266977" cy="2095964"/>
              <a:chOff x="3891206" y="2449524"/>
              <a:chExt cx="266977" cy="20959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CAD4BDDE-9F3E-D73F-4986-AC81F66B8C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4695" y="2603036"/>
                <a:ext cx="0" cy="18154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948E389-BB5D-3D68-F681-C4349391DC2A}"/>
                  </a:ext>
                </a:extLst>
              </p:cNvPr>
              <p:cNvSpPr/>
              <p:nvPr/>
            </p:nvSpPr>
            <p:spPr>
              <a:xfrm>
                <a:off x="3951277" y="2449524"/>
                <a:ext cx="146836" cy="153512"/>
              </a:xfrm>
              <a:prstGeom prst="ellipse">
                <a:avLst/>
              </a:prstGeom>
              <a:solidFill>
                <a:srgbClr val="ECD84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A768954-AAF3-DC50-00EA-2EA1E9EEB4F4}"/>
                  </a:ext>
                </a:extLst>
              </p:cNvPr>
              <p:cNvSpPr/>
              <p:nvPr/>
            </p:nvSpPr>
            <p:spPr>
              <a:xfrm>
                <a:off x="3891206" y="4418488"/>
                <a:ext cx="266977" cy="1270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635D84A-C193-511D-45F3-4C5A7E74015A}"/>
                  </a:ext>
                </a:extLst>
              </p:cNvPr>
              <p:cNvSpPr/>
              <p:nvPr/>
            </p:nvSpPr>
            <p:spPr>
              <a:xfrm>
                <a:off x="3977976" y="287148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9892D0B-7F48-92A9-9FE9-8CFEAAFD0166}"/>
                  </a:ext>
                </a:extLst>
              </p:cNvPr>
              <p:cNvSpPr/>
              <p:nvPr/>
            </p:nvSpPr>
            <p:spPr>
              <a:xfrm>
                <a:off x="3977976" y="3181908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51AEACB-0E33-8844-4841-4C3056CE6C2F}"/>
                  </a:ext>
                </a:extLst>
              </p:cNvPr>
              <p:cNvSpPr/>
              <p:nvPr/>
            </p:nvSpPr>
            <p:spPr>
              <a:xfrm>
                <a:off x="3977663" y="348977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A38394-639D-C094-62E8-524950F48D45}"/>
                  </a:ext>
                </a:extLst>
              </p:cNvPr>
              <p:cNvSpPr/>
              <p:nvPr/>
            </p:nvSpPr>
            <p:spPr>
              <a:xfrm>
                <a:off x="3977662" y="3797632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82D4CE-3D62-1DC3-7315-2B3D751B2E0F}"/>
                </a:ext>
              </a:extLst>
            </p:cNvPr>
            <p:cNvGrpSpPr/>
            <p:nvPr/>
          </p:nvGrpSpPr>
          <p:grpSpPr>
            <a:xfrm>
              <a:off x="6238666" y="2322524"/>
              <a:ext cx="266977" cy="2095964"/>
              <a:chOff x="3891206" y="2449524"/>
              <a:chExt cx="266977" cy="2095964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20476DF-8CA1-086E-E416-540F770E1C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4695" y="2603036"/>
                <a:ext cx="0" cy="18154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099EBED-FA87-A221-7C21-093B1FED93C9}"/>
                  </a:ext>
                </a:extLst>
              </p:cNvPr>
              <p:cNvSpPr/>
              <p:nvPr/>
            </p:nvSpPr>
            <p:spPr>
              <a:xfrm>
                <a:off x="3951277" y="2449524"/>
                <a:ext cx="146836" cy="153512"/>
              </a:xfrm>
              <a:prstGeom prst="ellipse">
                <a:avLst/>
              </a:prstGeom>
              <a:solidFill>
                <a:srgbClr val="ECD84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3A11B62-7C57-C150-52E2-A9EA1D7C29E7}"/>
                  </a:ext>
                </a:extLst>
              </p:cNvPr>
              <p:cNvSpPr/>
              <p:nvPr/>
            </p:nvSpPr>
            <p:spPr>
              <a:xfrm>
                <a:off x="3891206" y="4418488"/>
                <a:ext cx="266977" cy="1270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EA36CC4-84B0-6FFB-EBC1-06BE6781E3A9}"/>
                  </a:ext>
                </a:extLst>
              </p:cNvPr>
              <p:cNvSpPr/>
              <p:nvPr/>
            </p:nvSpPr>
            <p:spPr>
              <a:xfrm>
                <a:off x="3977976" y="287148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29AA531-AD56-CA97-1703-E36FDAC33681}"/>
                  </a:ext>
                </a:extLst>
              </p:cNvPr>
              <p:cNvSpPr/>
              <p:nvPr/>
            </p:nvSpPr>
            <p:spPr>
              <a:xfrm>
                <a:off x="3977976" y="3181908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3F7C3E4E-653D-FF0E-D628-248F397682D5}"/>
                  </a:ext>
                </a:extLst>
              </p:cNvPr>
              <p:cNvSpPr/>
              <p:nvPr/>
            </p:nvSpPr>
            <p:spPr>
              <a:xfrm>
                <a:off x="3977663" y="348977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445D7AF-0686-CCBA-E953-3F12CD406BFB}"/>
                  </a:ext>
                </a:extLst>
              </p:cNvPr>
              <p:cNvSpPr/>
              <p:nvPr/>
            </p:nvSpPr>
            <p:spPr>
              <a:xfrm>
                <a:off x="3977662" y="3797632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Graphic 29" descr="Tug boat with solid fill">
              <a:extLst>
                <a:ext uri="{FF2B5EF4-FFF2-40B4-BE49-F238E27FC236}">
                  <a16:creationId xmlns:a16="http://schemas.microsoft.com/office/drawing/2014/main" id="{67DC1765-7CBB-B0C9-0076-A4D69BFD8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12680" y="924366"/>
              <a:ext cx="914400" cy="91440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A6FF4A88-55C4-15C8-90A5-2A5CAD592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" y="1053894"/>
            <a:ext cx="6222124" cy="21330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E5707A-74DC-998E-D9FA-CB9BFF97DADF}"/>
              </a:ext>
            </a:extLst>
          </p:cNvPr>
          <p:cNvSpPr txBox="1"/>
          <p:nvPr/>
        </p:nvSpPr>
        <p:spPr>
          <a:xfrm>
            <a:off x="898176" y="3279796"/>
            <a:ext cx="2690648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Synthetic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6A368A9-18A7-D0C3-C795-BF2E74E07DB0}"/>
              </a:ext>
            </a:extLst>
          </p:cNvPr>
          <p:cNvCxnSpPr>
            <a:cxnSpLocks/>
          </p:cNvCxnSpPr>
          <p:nvPr/>
        </p:nvCxnSpPr>
        <p:spPr>
          <a:xfrm>
            <a:off x="4151589" y="4071866"/>
            <a:ext cx="4309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8FBD837-5CDD-B74B-F7B3-C9499C2F15E9}"/>
              </a:ext>
            </a:extLst>
          </p:cNvPr>
          <p:cNvSpPr txBox="1"/>
          <p:nvPr/>
        </p:nvSpPr>
        <p:spPr>
          <a:xfrm>
            <a:off x="4937466" y="3830555"/>
            <a:ext cx="2690648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Train ML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2D5BC9-EED2-2B7C-B466-80AF7CFDC2B1}"/>
              </a:ext>
            </a:extLst>
          </p:cNvPr>
          <p:cNvSpPr txBox="1"/>
          <p:nvPr/>
        </p:nvSpPr>
        <p:spPr>
          <a:xfrm>
            <a:off x="8040414" y="2734992"/>
            <a:ext cx="2690648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Measured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C215A8-CBBB-CF4E-3F3B-FACB2A4B0B57}"/>
              </a:ext>
            </a:extLst>
          </p:cNvPr>
          <p:cNvSpPr txBox="1"/>
          <p:nvPr/>
        </p:nvSpPr>
        <p:spPr>
          <a:xfrm>
            <a:off x="9112469" y="5136482"/>
            <a:ext cx="2690648" cy="830997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Classification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1x34 output</a:t>
            </a:r>
          </a:p>
        </p:txBody>
      </p:sp>
      <p:pic>
        <p:nvPicPr>
          <p:cNvPr id="44" name="Picture 43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096A710F-2730-F57D-3EA7-5E7D0FB59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589" y="4403803"/>
            <a:ext cx="4262403" cy="188700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C4E7473-A8CA-BCB8-048D-1B895DB8D80B}"/>
              </a:ext>
            </a:extLst>
          </p:cNvPr>
          <p:cNvCxnSpPr>
            <a:cxnSpLocks/>
          </p:cNvCxnSpPr>
          <p:nvPr/>
        </p:nvCxnSpPr>
        <p:spPr>
          <a:xfrm>
            <a:off x="7824952" y="4150694"/>
            <a:ext cx="1760482" cy="7050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77F8567-5395-EC3A-A922-EEB1530D50F8}"/>
              </a:ext>
            </a:extLst>
          </p:cNvPr>
          <p:cNvCxnSpPr>
            <a:cxnSpLocks/>
          </p:cNvCxnSpPr>
          <p:nvPr/>
        </p:nvCxnSpPr>
        <p:spPr>
          <a:xfrm>
            <a:off x="9836092" y="3284159"/>
            <a:ext cx="0" cy="1571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E086621-B452-5B6F-1EAC-F7DC40DD5C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3608"/>
          <a:stretch/>
        </p:blipFill>
        <p:spPr>
          <a:xfrm>
            <a:off x="741145" y="3853044"/>
            <a:ext cx="2847679" cy="2233586"/>
          </a:xfrm>
          <a:prstGeom prst="rect">
            <a:avLst/>
          </a:prstGeom>
        </p:spPr>
      </p:pic>
      <p:pic>
        <p:nvPicPr>
          <p:cNvPr id="51" name="Picture 50" descr="A diagram of a frequency&#10;&#10;AI-generated content may be incorrect.">
            <a:extLst>
              <a:ext uri="{FF2B5EF4-FFF2-40B4-BE49-F238E27FC236}">
                <a16:creationId xmlns:a16="http://schemas.microsoft.com/office/drawing/2014/main" id="{F8B4A188-E434-6A69-35C6-D07EE1E17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86" y="3230662"/>
            <a:ext cx="1920489" cy="14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8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F590B-0E18-98F2-35F2-B6B55A2F3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862E-4229-9AB3-CB32-1C677AD1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Resnet-18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CBE27-FF93-41E6-1114-66DBA20968EC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50DA3-F798-263D-EE71-8926623D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12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FB2F66-20F2-FBA3-6E41-B403177DDA14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Training</a:t>
            </a:r>
          </a:p>
        </p:txBody>
      </p:sp>
      <p:pic>
        <p:nvPicPr>
          <p:cNvPr id="8" name="Picture 7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FB38C269-4801-751B-EC69-28117088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81" y="1806463"/>
            <a:ext cx="9504569" cy="42077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51BF29-9791-451C-C552-DD42006CB222}"/>
              </a:ext>
            </a:extLst>
          </p:cNvPr>
          <p:cNvSpPr/>
          <p:nvPr/>
        </p:nvSpPr>
        <p:spPr>
          <a:xfrm rot="16200000">
            <a:off x="9249735" y="4008984"/>
            <a:ext cx="4079995" cy="3186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1x34 classification output</a:t>
            </a:r>
            <a:endParaRPr lang="en-US" sz="1867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012DE8-30AE-1B4C-DAE0-486F72D15216}"/>
              </a:ext>
            </a:extLst>
          </p:cNvPr>
          <p:cNvCxnSpPr>
            <a:cxnSpLocks/>
          </p:cNvCxnSpPr>
          <p:nvPr/>
        </p:nvCxnSpPr>
        <p:spPr>
          <a:xfrm>
            <a:off x="2276309" y="2664643"/>
            <a:ext cx="394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A15934-8600-A235-F0C3-D0AD597B3923}"/>
              </a:ext>
            </a:extLst>
          </p:cNvPr>
          <p:cNvCxnSpPr>
            <a:cxnSpLocks/>
          </p:cNvCxnSpPr>
          <p:nvPr/>
        </p:nvCxnSpPr>
        <p:spPr>
          <a:xfrm>
            <a:off x="2276309" y="3422484"/>
            <a:ext cx="394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671314-864F-49E3-F15F-14E3679AE0DA}"/>
              </a:ext>
            </a:extLst>
          </p:cNvPr>
          <p:cNvCxnSpPr>
            <a:cxnSpLocks/>
          </p:cNvCxnSpPr>
          <p:nvPr/>
        </p:nvCxnSpPr>
        <p:spPr>
          <a:xfrm>
            <a:off x="2276309" y="4938167"/>
            <a:ext cx="394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95FAC1-00E2-C54C-2435-A7ACCD70E3AB}"/>
              </a:ext>
            </a:extLst>
          </p:cNvPr>
          <p:cNvCxnSpPr>
            <a:cxnSpLocks/>
          </p:cNvCxnSpPr>
          <p:nvPr/>
        </p:nvCxnSpPr>
        <p:spPr>
          <a:xfrm>
            <a:off x="2276309" y="4180325"/>
            <a:ext cx="394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81008D6C-8468-A4F7-F920-7127B354B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2657" b="1604"/>
          <a:stretch/>
        </p:blipFill>
        <p:spPr>
          <a:xfrm>
            <a:off x="241300" y="1909345"/>
            <a:ext cx="2140272" cy="42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58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76166-BBC7-979E-DA82-EC568F11F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1AD2-0285-9627-C9F9-E07781D6D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Ensemble Method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4B15A5-1836-A746-A9D8-DE9860719365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AD983-8CD5-43C3-CE91-5985C04F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pPr algn="ctr"/>
              <a:t>13</a:t>
            </a:fld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25B922-AA5F-5DFE-E266-AB6BFF6667CD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Training</a:t>
            </a: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0C256DED-CD0A-5FAC-7772-1F85AC0BABDF}"/>
              </a:ext>
            </a:extLst>
          </p:cNvPr>
          <p:cNvSpPr txBox="1">
            <a:spLocks/>
          </p:cNvSpPr>
          <p:nvPr/>
        </p:nvSpPr>
        <p:spPr>
          <a:xfrm>
            <a:off x="14550956" y="56242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13</a:t>
            </a:fld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7" name="Rounded Rectangle 3">
            <a:extLst>
              <a:ext uri="{FF2B5EF4-FFF2-40B4-BE49-F238E27FC236}">
                <a16:creationId xmlns:a16="http://schemas.microsoft.com/office/drawing/2014/main" id="{ED910AA6-E0FB-9C3A-7D19-7FD7BE2E50E8}"/>
              </a:ext>
            </a:extLst>
          </p:cNvPr>
          <p:cNvSpPr/>
          <p:nvPr/>
        </p:nvSpPr>
        <p:spPr>
          <a:xfrm>
            <a:off x="9391436" y="1036203"/>
            <a:ext cx="1722048" cy="1012917"/>
          </a:xfrm>
          <a:prstGeom prst="roundRect">
            <a:avLst/>
          </a:prstGeom>
          <a:solidFill>
            <a:srgbClr val="BCCDDE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ResNet-18 Base Learner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8E7680-5009-2345-8D9A-7697EA18E95B}"/>
              </a:ext>
            </a:extLst>
          </p:cNvPr>
          <p:cNvSpPr txBox="1"/>
          <p:nvPr/>
        </p:nvSpPr>
        <p:spPr>
          <a:xfrm>
            <a:off x="10056261" y="4297028"/>
            <a:ext cx="378736" cy="746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558545-D95F-514E-716D-69D3C4558870}"/>
              </a:ext>
            </a:extLst>
          </p:cNvPr>
          <p:cNvSpPr/>
          <p:nvPr/>
        </p:nvSpPr>
        <p:spPr>
          <a:xfrm>
            <a:off x="6762169" y="1019550"/>
            <a:ext cx="2249864" cy="1046221"/>
          </a:xfrm>
          <a:prstGeom prst="ellipse">
            <a:avLst/>
          </a:prstGeom>
          <a:solidFill>
            <a:srgbClr val="6F93B8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data from channels </a:t>
            </a:r>
          </a:p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1, 5, 9, 13</a:t>
            </a:r>
          </a:p>
        </p:txBody>
      </p:sp>
      <p:sp>
        <p:nvSpPr>
          <p:cNvPr id="33" name="Rounded Rectangle 9">
            <a:extLst>
              <a:ext uri="{FF2B5EF4-FFF2-40B4-BE49-F238E27FC236}">
                <a16:creationId xmlns:a16="http://schemas.microsoft.com/office/drawing/2014/main" id="{53158375-A2B4-005C-4D3D-8E7675D86887}"/>
              </a:ext>
            </a:extLst>
          </p:cNvPr>
          <p:cNvSpPr/>
          <p:nvPr/>
        </p:nvSpPr>
        <p:spPr>
          <a:xfrm>
            <a:off x="9398587" y="2132525"/>
            <a:ext cx="1714897" cy="1008711"/>
          </a:xfrm>
          <a:prstGeom prst="roundRect">
            <a:avLst/>
          </a:prstGeom>
          <a:solidFill>
            <a:srgbClr val="BCCDDE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ResNet-18 Base Learner 2</a:t>
            </a:r>
          </a:p>
        </p:txBody>
      </p: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F14E326A-7B9B-4EF4-7FB3-0889DEBF7B6F}"/>
              </a:ext>
            </a:extLst>
          </p:cNvPr>
          <p:cNvSpPr/>
          <p:nvPr/>
        </p:nvSpPr>
        <p:spPr>
          <a:xfrm>
            <a:off x="9398587" y="3209001"/>
            <a:ext cx="1714897" cy="1008711"/>
          </a:xfrm>
          <a:prstGeom prst="roundRect">
            <a:avLst/>
          </a:prstGeom>
          <a:solidFill>
            <a:srgbClr val="BCCDDE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ResNet-18 Base Learner 3</a:t>
            </a:r>
          </a:p>
        </p:txBody>
      </p:sp>
      <p:sp>
        <p:nvSpPr>
          <p:cNvPr id="36" name="Rounded Rectangle 11">
            <a:extLst>
              <a:ext uri="{FF2B5EF4-FFF2-40B4-BE49-F238E27FC236}">
                <a16:creationId xmlns:a16="http://schemas.microsoft.com/office/drawing/2014/main" id="{746B4E40-1E60-5D54-27B7-8FA9EFE0C931}"/>
              </a:ext>
            </a:extLst>
          </p:cNvPr>
          <p:cNvSpPr/>
          <p:nvPr/>
        </p:nvSpPr>
        <p:spPr>
          <a:xfrm>
            <a:off x="9398587" y="4895966"/>
            <a:ext cx="1714897" cy="1008711"/>
          </a:xfrm>
          <a:prstGeom prst="roundRect">
            <a:avLst/>
          </a:prstGeom>
          <a:solidFill>
            <a:srgbClr val="BCCDDE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ResNet-18 Base Learner 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94E6273-DD8F-9A3E-E9F0-83A09393B1A1}"/>
              </a:ext>
            </a:extLst>
          </p:cNvPr>
          <p:cNvSpPr txBox="1"/>
          <p:nvPr/>
        </p:nvSpPr>
        <p:spPr>
          <a:xfrm>
            <a:off x="7697733" y="4217712"/>
            <a:ext cx="378736" cy="746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FCBABF-EA5B-F19F-6387-260BEE8335BA}"/>
              </a:ext>
            </a:extLst>
          </p:cNvPr>
          <p:cNvSpPr txBox="1"/>
          <p:nvPr/>
        </p:nvSpPr>
        <p:spPr>
          <a:xfrm>
            <a:off x="6692651" y="258165"/>
            <a:ext cx="2388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Synthetic Training 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BE594A-030B-7B36-B7C8-5E467BD7C680}"/>
              </a:ext>
            </a:extLst>
          </p:cNvPr>
          <p:cNvSpPr txBox="1"/>
          <p:nvPr/>
        </p:nvSpPr>
        <p:spPr>
          <a:xfrm>
            <a:off x="9363698" y="273914"/>
            <a:ext cx="1749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Trained Networks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136C7D6-BFA6-B095-5F9E-96802C69AB1B}"/>
              </a:ext>
            </a:extLst>
          </p:cNvPr>
          <p:cNvCxnSpPr>
            <a:cxnSpLocks/>
            <a:stCxn id="29" idx="6"/>
            <a:endCxn id="27" idx="1"/>
          </p:cNvCxnSpPr>
          <p:nvPr/>
        </p:nvCxnSpPr>
        <p:spPr>
          <a:xfrm>
            <a:off x="9012033" y="1542661"/>
            <a:ext cx="379403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58C8964-CA32-231C-477F-0B23B49FE066}"/>
              </a:ext>
            </a:extLst>
          </p:cNvPr>
          <p:cNvCxnSpPr>
            <a:cxnSpLocks/>
          </p:cNvCxnSpPr>
          <p:nvPr/>
        </p:nvCxnSpPr>
        <p:spPr>
          <a:xfrm>
            <a:off x="9017026" y="2636881"/>
            <a:ext cx="369415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570B16-78FB-6F20-450B-3B39D585DDBE}"/>
              </a:ext>
            </a:extLst>
          </p:cNvPr>
          <p:cNvCxnSpPr>
            <a:cxnSpLocks/>
          </p:cNvCxnSpPr>
          <p:nvPr/>
        </p:nvCxnSpPr>
        <p:spPr>
          <a:xfrm>
            <a:off x="9022021" y="5396860"/>
            <a:ext cx="369415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ABC4AD4-9C07-ACF9-093A-77DBBB8D7CE4}"/>
              </a:ext>
            </a:extLst>
          </p:cNvPr>
          <p:cNvCxnSpPr>
            <a:cxnSpLocks/>
          </p:cNvCxnSpPr>
          <p:nvPr/>
        </p:nvCxnSpPr>
        <p:spPr>
          <a:xfrm>
            <a:off x="9022021" y="3692093"/>
            <a:ext cx="369415" cy="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E3EF2F9-C2B9-1177-B60A-3AC652645F3D}"/>
              </a:ext>
            </a:extLst>
          </p:cNvPr>
          <p:cNvSpPr txBox="1"/>
          <p:nvPr/>
        </p:nvSpPr>
        <p:spPr>
          <a:xfrm>
            <a:off x="241300" y="1820530"/>
            <a:ext cx="54871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Ensemble learning</a:t>
            </a:r>
          </a:p>
          <a:p>
            <a:endParaRPr lang="en-US" sz="2400" b="1" dirty="0">
              <a:solidFill>
                <a:srgbClr val="6F93B8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Combines information through the water column in a memory efficient way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Address overfitting, underfitting, and noise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Include depth-dependent information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Reduced burden of extra memory during training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9354CF-A460-49CC-F2CD-1C796E3DA932}"/>
              </a:ext>
            </a:extLst>
          </p:cNvPr>
          <p:cNvSpPr txBox="1"/>
          <p:nvPr/>
        </p:nvSpPr>
        <p:spPr>
          <a:xfrm>
            <a:off x="79713" y="5904677"/>
            <a:ext cx="6489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Lau, Ginger E., et al. "Ensemble approach to deep learning seabed classification using multichannel ship noise."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The Journal of the Acoustical Society of America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157.3 (2025): 2127-2149.</a:t>
            </a:r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A70D4B-6834-7E4F-23C9-08CC028440C6}"/>
              </a:ext>
            </a:extLst>
          </p:cNvPr>
          <p:cNvSpPr/>
          <p:nvPr/>
        </p:nvSpPr>
        <p:spPr>
          <a:xfrm>
            <a:off x="6762169" y="3213791"/>
            <a:ext cx="2249864" cy="1046221"/>
          </a:xfrm>
          <a:prstGeom prst="ellipse">
            <a:avLst/>
          </a:prstGeom>
          <a:solidFill>
            <a:srgbClr val="6F93B8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data from channels </a:t>
            </a:r>
          </a:p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1, 2, 3, 4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3A01573-8418-A806-0898-3AA476B49BC5}"/>
              </a:ext>
            </a:extLst>
          </p:cNvPr>
          <p:cNvSpPr/>
          <p:nvPr/>
        </p:nvSpPr>
        <p:spPr>
          <a:xfrm>
            <a:off x="6762169" y="2117637"/>
            <a:ext cx="2249864" cy="1046221"/>
          </a:xfrm>
          <a:prstGeom prst="ellipse">
            <a:avLst/>
          </a:prstGeom>
          <a:solidFill>
            <a:srgbClr val="6F93B8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data from channels </a:t>
            </a:r>
          </a:p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2, 6, 19, 14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4F5A724-5D60-DCD5-06D1-1DDD2859C9FC}"/>
              </a:ext>
            </a:extLst>
          </p:cNvPr>
          <p:cNvSpPr/>
          <p:nvPr/>
        </p:nvSpPr>
        <p:spPr>
          <a:xfrm>
            <a:off x="6762169" y="4858456"/>
            <a:ext cx="2249864" cy="1046221"/>
          </a:xfrm>
          <a:prstGeom prst="ellipse">
            <a:avLst/>
          </a:prstGeom>
          <a:solidFill>
            <a:srgbClr val="6F93B8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data from channels </a:t>
            </a:r>
          </a:p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13, 14, 15, 16</a:t>
            </a:r>
          </a:p>
        </p:txBody>
      </p:sp>
    </p:spTree>
    <p:extLst>
      <p:ext uri="{BB962C8B-B14F-4D97-AF65-F5344CB8AC3E}">
        <p14:creationId xmlns:p14="http://schemas.microsoft.com/office/powerpoint/2010/main" val="3496239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70E58-20D9-5561-A32A-F2AD03D9F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FBC4-C8C2-F942-5C5A-CCD9B65F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Hard Voting vs Soft Voting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2E071-0B3E-AB80-556F-2417BB134AA4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F6554-92A0-6DDE-A903-E836A2C13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pPr algn="ctr"/>
              <a:t>14</a:t>
            </a:fld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60F46-B08F-708A-0428-E8656870A2C4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Training</a:t>
            </a: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C139585B-90DF-D3D3-4536-03BDEC478833}"/>
              </a:ext>
            </a:extLst>
          </p:cNvPr>
          <p:cNvSpPr txBox="1">
            <a:spLocks/>
          </p:cNvSpPr>
          <p:nvPr/>
        </p:nvSpPr>
        <p:spPr>
          <a:xfrm>
            <a:off x="14550956" y="56242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89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>
                <a:latin typeface="Source Sans Pro" panose="020B0503030403020204" pitchFamily="34" charset="0"/>
                <a:ea typeface="Source Sans Pro" panose="020B0503030403020204" pitchFamily="34" charset="0"/>
              </a:rPr>
              <a:pPr/>
              <a:t>14</a:t>
            </a:fld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C8A92E-748C-EACF-29B7-122BDF088E6C}"/>
              </a:ext>
            </a:extLst>
          </p:cNvPr>
          <p:cNvSpPr/>
          <p:nvPr/>
        </p:nvSpPr>
        <p:spPr>
          <a:xfrm>
            <a:off x="5236703" y="2274148"/>
            <a:ext cx="2576660" cy="26785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Classifier output 1</a:t>
            </a:r>
          </a:p>
        </p:txBody>
      </p:sp>
      <p:sp>
        <p:nvSpPr>
          <p:cNvPr id="25" name="Triangle 26">
            <a:extLst>
              <a:ext uri="{FF2B5EF4-FFF2-40B4-BE49-F238E27FC236}">
                <a16:creationId xmlns:a16="http://schemas.microsoft.com/office/drawing/2014/main" id="{85149C18-3903-1B78-9A55-960AB86A5F61}"/>
              </a:ext>
            </a:extLst>
          </p:cNvPr>
          <p:cNvSpPr/>
          <p:nvPr/>
        </p:nvSpPr>
        <p:spPr>
          <a:xfrm>
            <a:off x="5548992" y="2633793"/>
            <a:ext cx="1998483" cy="460896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6431D1-498C-35F3-FE7A-4D5AB61B7292}"/>
              </a:ext>
            </a:extLst>
          </p:cNvPr>
          <p:cNvSpPr/>
          <p:nvPr/>
        </p:nvSpPr>
        <p:spPr>
          <a:xfrm>
            <a:off x="5259904" y="3309698"/>
            <a:ext cx="2576660" cy="26785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Classifier output 2</a:t>
            </a:r>
          </a:p>
        </p:txBody>
      </p:sp>
      <p:sp>
        <p:nvSpPr>
          <p:cNvPr id="48" name="Triangle 28">
            <a:extLst>
              <a:ext uri="{FF2B5EF4-FFF2-40B4-BE49-F238E27FC236}">
                <a16:creationId xmlns:a16="http://schemas.microsoft.com/office/drawing/2014/main" id="{35450C53-AAF3-FD25-1233-40A949A7156C}"/>
              </a:ext>
            </a:extLst>
          </p:cNvPr>
          <p:cNvSpPr/>
          <p:nvPr/>
        </p:nvSpPr>
        <p:spPr>
          <a:xfrm>
            <a:off x="5525790" y="3657902"/>
            <a:ext cx="1998483" cy="460896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4286881-B1BE-027E-2FD7-D9E15F8E9D06}"/>
              </a:ext>
            </a:extLst>
          </p:cNvPr>
          <p:cNvSpPr/>
          <p:nvPr/>
        </p:nvSpPr>
        <p:spPr>
          <a:xfrm>
            <a:off x="5259904" y="5126657"/>
            <a:ext cx="2576660" cy="26785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Classifier output 2</a:t>
            </a:r>
          </a:p>
        </p:txBody>
      </p:sp>
      <p:sp>
        <p:nvSpPr>
          <p:cNvPr id="52" name="Triangle 32">
            <a:extLst>
              <a:ext uri="{FF2B5EF4-FFF2-40B4-BE49-F238E27FC236}">
                <a16:creationId xmlns:a16="http://schemas.microsoft.com/office/drawing/2014/main" id="{010E09B0-5E96-3092-65FD-6D8FB575C397}"/>
              </a:ext>
            </a:extLst>
          </p:cNvPr>
          <p:cNvSpPr/>
          <p:nvPr/>
        </p:nvSpPr>
        <p:spPr>
          <a:xfrm>
            <a:off x="5548992" y="5480220"/>
            <a:ext cx="1998483" cy="460896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B37698-1455-0DF6-852D-2C1F2CED55FC}"/>
              </a:ext>
            </a:extLst>
          </p:cNvPr>
          <p:cNvSpPr txBox="1"/>
          <p:nvPr/>
        </p:nvSpPr>
        <p:spPr>
          <a:xfrm>
            <a:off x="6335663" y="4389082"/>
            <a:ext cx="378736" cy="746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14D710-F8BA-D86D-0E13-B59F3ECF28DE}"/>
              </a:ext>
            </a:extLst>
          </p:cNvPr>
          <p:cNvSpPr/>
          <p:nvPr/>
        </p:nvSpPr>
        <p:spPr>
          <a:xfrm rot="5400000">
            <a:off x="9233990" y="3822016"/>
            <a:ext cx="3941870" cy="57907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89" dirty="0">
                <a:latin typeface="Source Sans Pro" panose="020B0503030403020204" pitchFamily="34" charset="0"/>
                <a:ea typeface="Source Sans Pro" panose="020B0503030403020204" pitchFamily="34" charset="0"/>
              </a:rPr>
              <a:t>Average Classifier output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9A0D0D-F399-3D9C-570F-19C0580B3DA2}"/>
              </a:ext>
            </a:extLst>
          </p:cNvPr>
          <p:cNvSpPr txBox="1"/>
          <p:nvPr/>
        </p:nvSpPr>
        <p:spPr>
          <a:xfrm>
            <a:off x="9060113" y="1354406"/>
            <a:ext cx="1273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Hard Voting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AB04BD-7AC9-520A-9096-54F100A8B9E9}"/>
              </a:ext>
            </a:extLst>
          </p:cNvPr>
          <p:cNvSpPr txBox="1"/>
          <p:nvPr/>
        </p:nvSpPr>
        <p:spPr>
          <a:xfrm>
            <a:off x="10651987" y="1344149"/>
            <a:ext cx="1020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Soft Voting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F6441C-5772-9335-77C5-EB89D8C1FB0B}"/>
              </a:ext>
            </a:extLst>
          </p:cNvPr>
          <p:cNvSpPr txBox="1"/>
          <p:nvPr/>
        </p:nvSpPr>
        <p:spPr>
          <a:xfrm>
            <a:off x="5595835" y="1346015"/>
            <a:ext cx="1904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Network Output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C9C1AF6-3BE3-C9A5-96F0-CEF034D54861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7524273" y="3084238"/>
            <a:ext cx="2172713" cy="52590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D58FB46-3264-CE7B-2253-D2E1942525AB}"/>
              </a:ext>
            </a:extLst>
          </p:cNvPr>
          <p:cNvCxnSpPr>
            <a:cxnSpLocks/>
            <a:stCxn id="48" idx="4"/>
          </p:cNvCxnSpPr>
          <p:nvPr/>
        </p:nvCxnSpPr>
        <p:spPr>
          <a:xfrm>
            <a:off x="7524273" y="4118798"/>
            <a:ext cx="1846805" cy="5204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8DCEFF9-94FB-A1C2-CD24-1AB5EFDBA200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7528259" y="5135195"/>
            <a:ext cx="1169485" cy="82765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3EC6680-64B4-55F1-C223-5596B2A8B2A7}"/>
              </a:ext>
            </a:extLst>
          </p:cNvPr>
          <p:cNvCxnSpPr>
            <a:cxnSpLocks/>
          </p:cNvCxnSpPr>
          <p:nvPr/>
        </p:nvCxnSpPr>
        <p:spPr>
          <a:xfrm>
            <a:off x="7849970" y="2405336"/>
            <a:ext cx="3042217" cy="927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EBE60C3-ABA2-67DB-62D3-DF5BF958A0FC}"/>
              </a:ext>
            </a:extLst>
          </p:cNvPr>
          <p:cNvCxnSpPr>
            <a:cxnSpLocks/>
          </p:cNvCxnSpPr>
          <p:nvPr/>
        </p:nvCxnSpPr>
        <p:spPr>
          <a:xfrm>
            <a:off x="7860205" y="3443863"/>
            <a:ext cx="3031982" cy="6285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EE8C968-0421-6AD3-1853-88B869979DE0}"/>
              </a:ext>
            </a:extLst>
          </p:cNvPr>
          <p:cNvCxnSpPr>
            <a:cxnSpLocks/>
          </p:cNvCxnSpPr>
          <p:nvPr/>
        </p:nvCxnSpPr>
        <p:spPr>
          <a:xfrm flipV="1">
            <a:off x="7864157" y="5260583"/>
            <a:ext cx="3028030" cy="983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riangle 34">
            <a:extLst>
              <a:ext uri="{FF2B5EF4-FFF2-40B4-BE49-F238E27FC236}">
                <a16:creationId xmlns:a16="http://schemas.microsoft.com/office/drawing/2014/main" id="{A01D87FE-6A31-96DE-5266-2EAF36DC1B96}"/>
              </a:ext>
            </a:extLst>
          </p:cNvPr>
          <p:cNvSpPr/>
          <p:nvPr/>
        </p:nvSpPr>
        <p:spPr>
          <a:xfrm>
            <a:off x="8697744" y="3610143"/>
            <a:ext cx="1998484" cy="1525052"/>
          </a:xfrm>
          <a:prstGeom prst="triangl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89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C27B9D-9B9F-B62A-D51D-A6497B7FDE05}"/>
              </a:ext>
            </a:extLst>
          </p:cNvPr>
          <p:cNvSpPr txBox="1"/>
          <p:nvPr/>
        </p:nvSpPr>
        <p:spPr>
          <a:xfrm>
            <a:off x="9167822" y="4296231"/>
            <a:ext cx="1148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Majority Voting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AFD3C59-9752-4A49-A9D7-B47D1335617F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4592615" y="5260583"/>
            <a:ext cx="667289" cy="3623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FEEDC0F-2E4E-2735-7023-8666D8194D31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4592615" y="3443624"/>
            <a:ext cx="667289" cy="3800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A9B98C3-1AA9-39DB-ED34-C0913F4F5D2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592615" y="2408074"/>
            <a:ext cx="644088" cy="313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279F252D-70BA-11CC-4ACC-A262D0C229D9}"/>
              </a:ext>
            </a:extLst>
          </p:cNvPr>
          <p:cNvSpPr/>
          <p:nvPr/>
        </p:nvSpPr>
        <p:spPr>
          <a:xfrm>
            <a:off x="2870567" y="2210769"/>
            <a:ext cx="1722048" cy="1012917"/>
          </a:xfrm>
          <a:prstGeom prst="roundRect">
            <a:avLst/>
          </a:prstGeom>
          <a:solidFill>
            <a:srgbClr val="BCCDDE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ResNet-18 Base Learner 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24C7827-3442-48EC-F0A9-6B3D498FA238}"/>
              </a:ext>
            </a:extLst>
          </p:cNvPr>
          <p:cNvSpPr txBox="1"/>
          <p:nvPr/>
        </p:nvSpPr>
        <p:spPr>
          <a:xfrm>
            <a:off x="3571339" y="4392492"/>
            <a:ext cx="378736" cy="746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D2F752E-7643-25BE-E9EF-522FE5285D6C}"/>
              </a:ext>
            </a:extLst>
          </p:cNvPr>
          <p:cNvSpPr/>
          <p:nvPr/>
        </p:nvSpPr>
        <p:spPr>
          <a:xfrm>
            <a:off x="241300" y="2194116"/>
            <a:ext cx="2249864" cy="1046221"/>
          </a:xfrm>
          <a:prstGeom prst="ellipse">
            <a:avLst/>
          </a:prstGeom>
          <a:solidFill>
            <a:srgbClr val="6F93B8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data from channels </a:t>
            </a:r>
          </a:p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1, 5, 9, 13</a:t>
            </a:r>
          </a:p>
        </p:txBody>
      </p:sp>
      <p:sp>
        <p:nvSpPr>
          <p:cNvPr id="76" name="Rounded Rectangle 9">
            <a:extLst>
              <a:ext uri="{FF2B5EF4-FFF2-40B4-BE49-F238E27FC236}">
                <a16:creationId xmlns:a16="http://schemas.microsoft.com/office/drawing/2014/main" id="{160096CD-44C3-487D-0F8D-5DE7DB91B820}"/>
              </a:ext>
            </a:extLst>
          </p:cNvPr>
          <p:cNvSpPr/>
          <p:nvPr/>
        </p:nvSpPr>
        <p:spPr>
          <a:xfrm>
            <a:off x="2877718" y="3307091"/>
            <a:ext cx="1714897" cy="1008711"/>
          </a:xfrm>
          <a:prstGeom prst="roundRect">
            <a:avLst/>
          </a:prstGeom>
          <a:solidFill>
            <a:srgbClr val="BCCDDE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ResNet-18 Base Learner 2</a:t>
            </a:r>
          </a:p>
        </p:txBody>
      </p:sp>
      <p:sp>
        <p:nvSpPr>
          <p:cNvPr id="78" name="Rounded Rectangle 11">
            <a:extLst>
              <a:ext uri="{FF2B5EF4-FFF2-40B4-BE49-F238E27FC236}">
                <a16:creationId xmlns:a16="http://schemas.microsoft.com/office/drawing/2014/main" id="{16544EBB-4894-F97E-3F89-AB0FB0836419}"/>
              </a:ext>
            </a:extLst>
          </p:cNvPr>
          <p:cNvSpPr/>
          <p:nvPr/>
        </p:nvSpPr>
        <p:spPr>
          <a:xfrm>
            <a:off x="2877718" y="5118624"/>
            <a:ext cx="1714897" cy="1008711"/>
          </a:xfrm>
          <a:prstGeom prst="roundRect">
            <a:avLst/>
          </a:prstGeom>
          <a:solidFill>
            <a:srgbClr val="BCCDDE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ResNet-18 Base Learner 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D5823E6-8161-2E61-7397-04AC3F27E128}"/>
              </a:ext>
            </a:extLst>
          </p:cNvPr>
          <p:cNvSpPr txBox="1"/>
          <p:nvPr/>
        </p:nvSpPr>
        <p:spPr>
          <a:xfrm>
            <a:off x="1176864" y="4392492"/>
            <a:ext cx="378736" cy="746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pPr>
              <a:lnSpc>
                <a:spcPts val="1547"/>
              </a:lnSpc>
            </a:pPr>
            <a:r>
              <a:rPr lang="en-US" sz="3733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A61BFC6-8924-A08B-A337-33D86470DA82}"/>
              </a:ext>
            </a:extLst>
          </p:cNvPr>
          <p:cNvCxnSpPr>
            <a:cxnSpLocks/>
            <a:stCxn id="75" idx="6"/>
            <a:endCxn id="73" idx="1"/>
          </p:cNvCxnSpPr>
          <p:nvPr/>
        </p:nvCxnSpPr>
        <p:spPr>
          <a:xfrm>
            <a:off x="2491164" y="2717227"/>
            <a:ext cx="37940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4A19B67-6830-AD7C-1675-9F3F63CA4317}"/>
              </a:ext>
            </a:extLst>
          </p:cNvPr>
          <p:cNvCxnSpPr>
            <a:cxnSpLocks/>
          </p:cNvCxnSpPr>
          <p:nvPr/>
        </p:nvCxnSpPr>
        <p:spPr>
          <a:xfrm>
            <a:off x="2496157" y="3811447"/>
            <a:ext cx="36941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1A4C527-6735-BA2C-643C-9BF810DA33E4}"/>
              </a:ext>
            </a:extLst>
          </p:cNvPr>
          <p:cNvCxnSpPr>
            <a:cxnSpLocks/>
          </p:cNvCxnSpPr>
          <p:nvPr/>
        </p:nvCxnSpPr>
        <p:spPr>
          <a:xfrm>
            <a:off x="2488357" y="5622979"/>
            <a:ext cx="36941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132E2127-9780-6E64-C472-A76BB3F491E0}"/>
              </a:ext>
            </a:extLst>
          </p:cNvPr>
          <p:cNvSpPr/>
          <p:nvPr/>
        </p:nvSpPr>
        <p:spPr>
          <a:xfrm>
            <a:off x="241300" y="3292203"/>
            <a:ext cx="2249864" cy="1046221"/>
          </a:xfrm>
          <a:prstGeom prst="ellipse">
            <a:avLst/>
          </a:prstGeom>
          <a:solidFill>
            <a:srgbClr val="6F93B8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data from channels </a:t>
            </a:r>
          </a:p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2, 6, 19, 14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D43503E-9556-FFE6-D73C-672F2EFD8880}"/>
              </a:ext>
            </a:extLst>
          </p:cNvPr>
          <p:cNvSpPr/>
          <p:nvPr/>
        </p:nvSpPr>
        <p:spPr>
          <a:xfrm>
            <a:off x="241300" y="5082789"/>
            <a:ext cx="2249864" cy="1046221"/>
          </a:xfrm>
          <a:prstGeom prst="ellipse">
            <a:avLst/>
          </a:prstGeom>
          <a:solidFill>
            <a:srgbClr val="6F93B8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Input data from channels </a:t>
            </a:r>
          </a:p>
          <a:p>
            <a:pPr algn="ctr"/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13, 14, 15, 16</a:t>
            </a:r>
          </a:p>
        </p:txBody>
      </p:sp>
    </p:spTree>
    <p:extLst>
      <p:ext uri="{BB962C8B-B14F-4D97-AF65-F5344CB8AC3E}">
        <p14:creationId xmlns:p14="http://schemas.microsoft.com/office/powerpoint/2010/main" val="271336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70FE4-9D8C-8EA4-0FB9-1984B2D3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E6D6B-75FB-0E10-DEA8-B9CDBEA0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Deep Learning Methods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3C503-2F44-21EC-48C2-48DB4829903D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1F565-C352-EA51-8F1F-F75FEC402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15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5CA0F3-4943-4C39-9725-793D6027DE04}"/>
              </a:ext>
            </a:extLst>
          </p:cNvPr>
          <p:cNvGrpSpPr/>
          <p:nvPr/>
        </p:nvGrpSpPr>
        <p:grpSpPr>
          <a:xfrm>
            <a:off x="8040414" y="130257"/>
            <a:ext cx="3408636" cy="3056716"/>
            <a:chOff x="5473051" y="924366"/>
            <a:chExt cx="5079258" cy="43884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AF09D0-8F36-035D-4102-25778880B699}"/>
                </a:ext>
              </a:extLst>
            </p:cNvPr>
            <p:cNvSpPr/>
            <p:nvPr/>
          </p:nvSpPr>
          <p:spPr>
            <a:xfrm>
              <a:off x="5473051" y="1722009"/>
              <a:ext cx="5079258" cy="269647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0D30C2-DF5E-974A-9911-815162E3B38C}"/>
                </a:ext>
              </a:extLst>
            </p:cNvPr>
            <p:cNvSpPr/>
            <p:nvPr/>
          </p:nvSpPr>
          <p:spPr>
            <a:xfrm>
              <a:off x="5473051" y="4418488"/>
              <a:ext cx="5079258" cy="894376"/>
            </a:xfrm>
            <a:prstGeom prst="rect">
              <a:avLst/>
            </a:prstGeom>
            <a:solidFill>
              <a:srgbClr val="E8E5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E4D5E5-4986-3054-3C22-5DC85A35627A}"/>
                </a:ext>
              </a:extLst>
            </p:cNvPr>
            <p:cNvGrpSpPr/>
            <p:nvPr/>
          </p:nvGrpSpPr>
          <p:grpSpPr>
            <a:xfrm>
              <a:off x="9356585" y="2322524"/>
              <a:ext cx="266977" cy="2095964"/>
              <a:chOff x="3891206" y="2449524"/>
              <a:chExt cx="266977" cy="20959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BD827D1-1AA8-6D1B-B0E9-9563AD5AEA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4695" y="2603036"/>
                <a:ext cx="0" cy="18154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7DF048F-1399-5059-C3FA-C795E8A4A773}"/>
                  </a:ext>
                </a:extLst>
              </p:cNvPr>
              <p:cNvSpPr/>
              <p:nvPr/>
            </p:nvSpPr>
            <p:spPr>
              <a:xfrm>
                <a:off x="3951277" y="2449524"/>
                <a:ext cx="146836" cy="153512"/>
              </a:xfrm>
              <a:prstGeom prst="ellipse">
                <a:avLst/>
              </a:prstGeom>
              <a:solidFill>
                <a:srgbClr val="ECD84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5B153F7-1259-2E33-9573-3DE4B31EE01B}"/>
                  </a:ext>
                </a:extLst>
              </p:cNvPr>
              <p:cNvSpPr/>
              <p:nvPr/>
            </p:nvSpPr>
            <p:spPr>
              <a:xfrm>
                <a:off x="3891206" y="4418488"/>
                <a:ext cx="266977" cy="1270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A159AE-B452-286C-A9B0-37E75BF0EF41}"/>
                  </a:ext>
                </a:extLst>
              </p:cNvPr>
              <p:cNvSpPr/>
              <p:nvPr/>
            </p:nvSpPr>
            <p:spPr>
              <a:xfrm>
                <a:off x="3977976" y="287148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7EDDE9-36E0-5B98-A2E8-5E619EF40B86}"/>
                  </a:ext>
                </a:extLst>
              </p:cNvPr>
              <p:cNvSpPr/>
              <p:nvPr/>
            </p:nvSpPr>
            <p:spPr>
              <a:xfrm>
                <a:off x="3977976" y="3181908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B03CEFD-76C8-A15D-926D-43EDE9FDBE3B}"/>
                  </a:ext>
                </a:extLst>
              </p:cNvPr>
              <p:cNvSpPr/>
              <p:nvPr/>
            </p:nvSpPr>
            <p:spPr>
              <a:xfrm>
                <a:off x="3977663" y="348977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676D5B5-CA73-79E1-3C50-2AEDB9F51107}"/>
                  </a:ext>
                </a:extLst>
              </p:cNvPr>
              <p:cNvSpPr/>
              <p:nvPr/>
            </p:nvSpPr>
            <p:spPr>
              <a:xfrm>
                <a:off x="3977662" y="3797632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681468C-E026-9A14-067B-50FB30078E77}"/>
                </a:ext>
              </a:extLst>
            </p:cNvPr>
            <p:cNvGrpSpPr/>
            <p:nvPr/>
          </p:nvGrpSpPr>
          <p:grpSpPr>
            <a:xfrm>
              <a:off x="6238666" y="2322524"/>
              <a:ext cx="266977" cy="2095964"/>
              <a:chOff x="3891206" y="2449524"/>
              <a:chExt cx="266977" cy="2095964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6310E9B-40D5-6A1A-0AD7-0AAAF18921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4695" y="2603036"/>
                <a:ext cx="0" cy="18154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D308458-4447-A244-FF45-A0544FDA28B3}"/>
                  </a:ext>
                </a:extLst>
              </p:cNvPr>
              <p:cNvSpPr/>
              <p:nvPr/>
            </p:nvSpPr>
            <p:spPr>
              <a:xfrm>
                <a:off x="3951277" y="2449524"/>
                <a:ext cx="146836" cy="153512"/>
              </a:xfrm>
              <a:prstGeom prst="ellipse">
                <a:avLst/>
              </a:prstGeom>
              <a:solidFill>
                <a:srgbClr val="ECD84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3DEE27-03C4-680A-37EB-FD41093B5B95}"/>
                  </a:ext>
                </a:extLst>
              </p:cNvPr>
              <p:cNvSpPr/>
              <p:nvPr/>
            </p:nvSpPr>
            <p:spPr>
              <a:xfrm>
                <a:off x="3891206" y="4418488"/>
                <a:ext cx="266977" cy="1270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B0B772B-8E4A-3400-D65A-04ADE7D35CEC}"/>
                  </a:ext>
                </a:extLst>
              </p:cNvPr>
              <p:cNvSpPr/>
              <p:nvPr/>
            </p:nvSpPr>
            <p:spPr>
              <a:xfrm>
                <a:off x="3977976" y="287148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304EAAD-4A15-4881-D9BB-ED9BF62DC1F2}"/>
                  </a:ext>
                </a:extLst>
              </p:cNvPr>
              <p:cNvSpPr/>
              <p:nvPr/>
            </p:nvSpPr>
            <p:spPr>
              <a:xfrm>
                <a:off x="3977976" y="3181908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C042663F-002E-97DD-5128-A172FC586262}"/>
                  </a:ext>
                </a:extLst>
              </p:cNvPr>
              <p:cNvSpPr/>
              <p:nvPr/>
            </p:nvSpPr>
            <p:spPr>
              <a:xfrm>
                <a:off x="3977663" y="348977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2C86B7-0993-D268-27B1-1BDE4FE1FC98}"/>
                  </a:ext>
                </a:extLst>
              </p:cNvPr>
              <p:cNvSpPr/>
              <p:nvPr/>
            </p:nvSpPr>
            <p:spPr>
              <a:xfrm>
                <a:off x="3977662" y="3797632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Graphic 29" descr="Tug boat with solid fill">
              <a:extLst>
                <a:ext uri="{FF2B5EF4-FFF2-40B4-BE49-F238E27FC236}">
                  <a16:creationId xmlns:a16="http://schemas.microsoft.com/office/drawing/2014/main" id="{7194EA6D-0D18-9E4A-EBDA-ABF5A206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12680" y="924366"/>
              <a:ext cx="914400" cy="91440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E29FDCA-7C09-7F0C-F023-A20A46FA7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" y="1053894"/>
            <a:ext cx="6222124" cy="21330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A4B1410-5E35-FC93-0D8F-F5C707C07A5E}"/>
              </a:ext>
            </a:extLst>
          </p:cNvPr>
          <p:cNvSpPr txBox="1"/>
          <p:nvPr/>
        </p:nvSpPr>
        <p:spPr>
          <a:xfrm>
            <a:off x="898176" y="3279796"/>
            <a:ext cx="2690648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Synthetic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951ECE3-53F8-083F-2B53-E1ADD88CBBC7}"/>
              </a:ext>
            </a:extLst>
          </p:cNvPr>
          <p:cNvCxnSpPr>
            <a:cxnSpLocks/>
          </p:cNvCxnSpPr>
          <p:nvPr/>
        </p:nvCxnSpPr>
        <p:spPr>
          <a:xfrm>
            <a:off x="4151589" y="4071866"/>
            <a:ext cx="4309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CDF3AE7-3B03-1B6B-7E14-DA8010EDB86B}"/>
              </a:ext>
            </a:extLst>
          </p:cNvPr>
          <p:cNvSpPr txBox="1"/>
          <p:nvPr/>
        </p:nvSpPr>
        <p:spPr>
          <a:xfrm>
            <a:off x="4937466" y="3830555"/>
            <a:ext cx="2690648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Train ML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D87EF8-017A-3DD3-D78C-24A479E8328C}"/>
              </a:ext>
            </a:extLst>
          </p:cNvPr>
          <p:cNvSpPr txBox="1"/>
          <p:nvPr/>
        </p:nvSpPr>
        <p:spPr>
          <a:xfrm>
            <a:off x="8040414" y="2734992"/>
            <a:ext cx="2690648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Measured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8555AF-CFF9-E6A6-35FE-FB44FB682F58}"/>
              </a:ext>
            </a:extLst>
          </p:cNvPr>
          <p:cNvSpPr txBox="1"/>
          <p:nvPr/>
        </p:nvSpPr>
        <p:spPr>
          <a:xfrm>
            <a:off x="9112469" y="5136482"/>
            <a:ext cx="2690648" cy="830997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Classification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1x34 output</a:t>
            </a:r>
          </a:p>
        </p:txBody>
      </p:sp>
      <p:pic>
        <p:nvPicPr>
          <p:cNvPr id="44" name="Picture 43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2A66F335-F4FE-8AED-ACFA-EF0E77060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589" y="4403803"/>
            <a:ext cx="4262403" cy="188700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7E2D22-71E7-49ED-937E-6342EE307D02}"/>
              </a:ext>
            </a:extLst>
          </p:cNvPr>
          <p:cNvCxnSpPr>
            <a:cxnSpLocks/>
          </p:cNvCxnSpPr>
          <p:nvPr/>
        </p:nvCxnSpPr>
        <p:spPr>
          <a:xfrm>
            <a:off x="7824952" y="4150694"/>
            <a:ext cx="1760482" cy="7050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2473455-0364-B12F-550C-92050924E505}"/>
              </a:ext>
            </a:extLst>
          </p:cNvPr>
          <p:cNvCxnSpPr>
            <a:cxnSpLocks/>
          </p:cNvCxnSpPr>
          <p:nvPr/>
        </p:nvCxnSpPr>
        <p:spPr>
          <a:xfrm>
            <a:off x="9836092" y="3284159"/>
            <a:ext cx="0" cy="1571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68C4AC4-7336-BF44-5FF9-CB8B0E124B1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3608"/>
          <a:stretch/>
        </p:blipFill>
        <p:spPr>
          <a:xfrm>
            <a:off x="741145" y="3853044"/>
            <a:ext cx="2847679" cy="2233586"/>
          </a:xfrm>
          <a:prstGeom prst="rect">
            <a:avLst/>
          </a:prstGeom>
        </p:spPr>
      </p:pic>
      <p:pic>
        <p:nvPicPr>
          <p:cNvPr id="51" name="Picture 50" descr="A diagram of a frequency&#10;&#10;AI-generated content may be incorrect.">
            <a:extLst>
              <a:ext uri="{FF2B5EF4-FFF2-40B4-BE49-F238E27FC236}">
                <a16:creationId xmlns:a16="http://schemas.microsoft.com/office/drawing/2014/main" id="{AE3FD329-24BF-13A0-9DF1-0B1A22F2B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86" y="3230662"/>
            <a:ext cx="1920489" cy="14403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3897BF-820D-006F-9956-6D5A1F10A037}"/>
              </a:ext>
            </a:extLst>
          </p:cNvPr>
          <p:cNvSpPr/>
          <p:nvPr/>
        </p:nvSpPr>
        <p:spPr>
          <a:xfrm>
            <a:off x="508149" y="3792966"/>
            <a:ext cx="459259" cy="315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7F6C8-9636-66D1-C686-46745FFC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31FF-5A5B-8003-2E0B-C53B7E841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Seabed Characterization Experiment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8C8EC-C860-935C-270E-2693D76ACA42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A667F-5D17-1359-FF16-4F88939A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16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C00A05-6E0A-BFC9-FA29-0A032E72A195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Measured Data </a:t>
            </a:r>
          </a:p>
        </p:txBody>
      </p:sp>
      <p:pic>
        <p:nvPicPr>
          <p:cNvPr id="15" name="Picture 14" descr="A graph of a ship&#10;&#10;Description automatically generated with medium confidence">
            <a:extLst>
              <a:ext uri="{FF2B5EF4-FFF2-40B4-BE49-F238E27FC236}">
                <a16:creationId xmlns:a16="http://schemas.microsoft.com/office/drawing/2014/main" id="{392EE136-A996-461A-5552-22749C09AC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38" y="1703530"/>
            <a:ext cx="4561711" cy="37015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FF5990-3D30-7E27-33C4-8AB7B4707DEC}"/>
              </a:ext>
            </a:extLst>
          </p:cNvPr>
          <p:cNvGrpSpPr/>
          <p:nvPr/>
        </p:nvGrpSpPr>
        <p:grpSpPr>
          <a:xfrm>
            <a:off x="4215497" y="1836173"/>
            <a:ext cx="3500976" cy="3701590"/>
            <a:chOff x="2918329" y="800703"/>
            <a:chExt cx="4616038" cy="59852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9DB638-C899-59C4-0C2C-9AD9616C9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144" y="800703"/>
              <a:ext cx="4142223" cy="55778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9BCB32-D21D-1492-EF36-A25227B038B1}"/>
                </a:ext>
              </a:extLst>
            </p:cNvPr>
            <p:cNvSpPr txBox="1"/>
            <p:nvPr/>
          </p:nvSpPr>
          <p:spPr>
            <a:xfrm>
              <a:off x="4643360" y="6394549"/>
              <a:ext cx="1639789" cy="391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Longitude – deg.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2CF0D5-30F7-32DC-EA09-E72C0E6AA0D3}"/>
                </a:ext>
              </a:extLst>
            </p:cNvPr>
            <p:cNvSpPr txBox="1"/>
            <p:nvPr/>
          </p:nvSpPr>
          <p:spPr>
            <a:xfrm rot="16200000">
              <a:off x="2292416" y="3737620"/>
              <a:ext cx="1610741" cy="358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Latitude – deg.</a:t>
              </a:r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203508F-23B5-F009-7278-64A19A5E5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2163603"/>
            <a:ext cx="3762593" cy="278400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England Continental Shelf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Water depth: ~ 75 m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Data collection: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2017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2022 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Two 16-CH VLAs</a:t>
            </a:r>
          </a:p>
        </p:txBody>
      </p:sp>
    </p:spTree>
    <p:extLst>
      <p:ext uri="{BB962C8B-B14F-4D97-AF65-F5344CB8AC3E}">
        <p14:creationId xmlns:p14="http://schemas.microsoft.com/office/powerpoint/2010/main" val="287130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878D-0DAA-58E5-6AA7-D4CFBF96C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F468-496B-1BD2-F8AD-7912DA12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SSP Variability Between Years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2E8AC9-D4BC-0FB6-7E28-C2DE13850641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CDB1F-C74E-96AC-092D-7EECEADC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17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AE5843-6ED0-3679-0FB1-4EAE67097BA8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Measured Data </a:t>
            </a:r>
          </a:p>
        </p:txBody>
      </p:sp>
      <p:pic>
        <p:nvPicPr>
          <p:cNvPr id="7" name="Picture 6" descr="A graph of a sound speed profile&#10;&#10;Description automatically generated">
            <a:extLst>
              <a:ext uri="{FF2B5EF4-FFF2-40B4-BE49-F238E27FC236}">
                <a16:creationId xmlns:a16="http://schemas.microsoft.com/office/drawing/2014/main" id="{7714C704-EBED-61C1-2C7A-6F36D82B7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r="7557"/>
          <a:stretch/>
        </p:blipFill>
        <p:spPr>
          <a:xfrm>
            <a:off x="3668674" y="1886044"/>
            <a:ext cx="4844138" cy="414843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BDAB6D-B47A-DC0C-1AA8-74FBE51E4E44}"/>
              </a:ext>
            </a:extLst>
          </p:cNvPr>
          <p:cNvSpPr txBox="1"/>
          <p:nvPr/>
        </p:nvSpPr>
        <p:spPr>
          <a:xfrm>
            <a:off x="640994" y="2807886"/>
            <a:ext cx="3027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Networks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2017 SSPs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2022 SSPs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2017 &amp; 2022 SSPs</a:t>
            </a:r>
          </a:p>
        </p:txBody>
      </p:sp>
    </p:spTree>
    <p:extLst>
      <p:ext uri="{BB962C8B-B14F-4D97-AF65-F5344CB8AC3E}">
        <p14:creationId xmlns:p14="http://schemas.microsoft.com/office/powerpoint/2010/main" val="37373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F5FE-FF6B-BBB8-FCD6-404CEC1DE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EAF9-8250-50B7-2DC8-8E32DF76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Deep Learning Methods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6E51D-1C95-2811-5876-39F82B76421C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19AF3-A0C7-5F75-20D4-C912107C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18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455022-8260-ABCE-7D35-443A7828E057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2022 Ships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D69C52-95C2-03FE-4ADE-7A3D1B2D6E4C}"/>
              </a:ext>
            </a:extLst>
          </p:cNvPr>
          <p:cNvGrpSpPr/>
          <p:nvPr/>
        </p:nvGrpSpPr>
        <p:grpSpPr>
          <a:xfrm>
            <a:off x="1154696" y="1603063"/>
            <a:ext cx="9882608" cy="4762968"/>
            <a:chOff x="0" y="1616179"/>
            <a:chExt cx="9882608" cy="4762968"/>
          </a:xfrm>
        </p:grpSpPr>
        <p:pic>
          <p:nvPicPr>
            <p:cNvPr id="10" name="Picture 9" descr="A chart of a frequency&#10;&#10;AI-generated content may be incorrect.">
              <a:extLst>
                <a:ext uri="{FF2B5EF4-FFF2-40B4-BE49-F238E27FC236}">
                  <a16:creationId xmlns:a16="http://schemas.microsoft.com/office/drawing/2014/main" id="{D83DF33D-B222-9812-8584-E2F4CA04F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1"/>
            <a:stretch/>
          </p:blipFill>
          <p:spPr>
            <a:xfrm>
              <a:off x="7200484" y="3983503"/>
              <a:ext cx="2682124" cy="2395644"/>
            </a:xfrm>
            <a:prstGeom prst="rect">
              <a:avLst/>
            </a:prstGeom>
          </p:spPr>
        </p:pic>
        <p:pic>
          <p:nvPicPr>
            <p:cNvPr id="13" name="Picture 12" descr="A close-up of a chart&#10;&#10;AI-generated content may be incorrect.">
              <a:extLst>
                <a:ext uri="{FF2B5EF4-FFF2-40B4-BE49-F238E27FC236}">
                  <a16:creationId xmlns:a16="http://schemas.microsoft.com/office/drawing/2014/main" id="{36F118BF-FDA1-6405-A6C6-A788A3501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37" r="16331"/>
            <a:stretch/>
          </p:blipFill>
          <p:spPr>
            <a:xfrm>
              <a:off x="3996507" y="1616179"/>
              <a:ext cx="2153921" cy="2395644"/>
            </a:xfrm>
            <a:prstGeom prst="rect">
              <a:avLst/>
            </a:prstGeom>
          </p:spPr>
        </p:pic>
        <p:pic>
          <p:nvPicPr>
            <p:cNvPr id="17" name="Picture 16" descr="A chart of a frequency&#10;&#10;AI-generated content may be incorrect.">
              <a:extLst>
                <a:ext uri="{FF2B5EF4-FFF2-40B4-BE49-F238E27FC236}">
                  <a16:creationId xmlns:a16="http://schemas.microsoft.com/office/drawing/2014/main" id="{EAD520FC-6ADC-4D3C-1DB0-A32A75C4F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1"/>
            <a:stretch/>
          </p:blipFill>
          <p:spPr>
            <a:xfrm>
              <a:off x="6235335" y="1616179"/>
              <a:ext cx="2682123" cy="2395644"/>
            </a:xfrm>
            <a:prstGeom prst="rect">
              <a:avLst/>
            </a:prstGeom>
          </p:spPr>
        </p:pic>
        <p:pic>
          <p:nvPicPr>
            <p:cNvPr id="21" name="Picture 20" descr="A chart of a waveform&#10;&#10;AI-generated content may be incorrect.">
              <a:extLst>
                <a:ext uri="{FF2B5EF4-FFF2-40B4-BE49-F238E27FC236}">
                  <a16:creationId xmlns:a16="http://schemas.microsoft.com/office/drawing/2014/main" id="{AA13960D-59DF-5B72-2A72-DD3EEC990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61"/>
            <a:stretch/>
          </p:blipFill>
          <p:spPr>
            <a:xfrm>
              <a:off x="0" y="3983503"/>
              <a:ext cx="2662011" cy="2395644"/>
            </a:xfrm>
            <a:prstGeom prst="rect">
              <a:avLst/>
            </a:prstGeom>
          </p:spPr>
        </p:pic>
        <p:pic>
          <p:nvPicPr>
            <p:cNvPr id="25" name="Picture 24" descr="A close-up of a chart&#10;&#10;AI-generated content may be incorrect.">
              <a:extLst>
                <a:ext uri="{FF2B5EF4-FFF2-40B4-BE49-F238E27FC236}">
                  <a16:creationId xmlns:a16="http://schemas.microsoft.com/office/drawing/2014/main" id="{031FD61F-8B46-5E17-055E-E9A091AEA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1" r="16661"/>
            <a:stretch/>
          </p:blipFill>
          <p:spPr>
            <a:xfrm>
              <a:off x="2746918" y="3983503"/>
              <a:ext cx="2129831" cy="2395644"/>
            </a:xfrm>
            <a:prstGeom prst="rect">
              <a:avLst/>
            </a:prstGeom>
          </p:spPr>
        </p:pic>
        <p:pic>
          <p:nvPicPr>
            <p:cNvPr id="27" name="Picture 26" descr="A chart of a frequency&#10;&#10;AI-generated content may be incorrect.">
              <a:extLst>
                <a:ext uri="{FF2B5EF4-FFF2-40B4-BE49-F238E27FC236}">
                  <a16:creationId xmlns:a16="http://schemas.microsoft.com/office/drawing/2014/main" id="{CA5FB924-9A4A-9D2E-BA05-DF5C4B76A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2" r="16536"/>
            <a:stretch/>
          </p:blipFill>
          <p:spPr>
            <a:xfrm>
              <a:off x="4961656" y="3983503"/>
              <a:ext cx="2153921" cy="2395644"/>
            </a:xfrm>
            <a:prstGeom prst="rect">
              <a:avLst/>
            </a:prstGeom>
          </p:spPr>
        </p:pic>
        <p:pic>
          <p:nvPicPr>
            <p:cNvPr id="29" name="Picture 28" descr="A chart of a frequency&#10;&#10;AI-generated content may be incorrect.">
              <a:extLst>
                <a:ext uri="{FF2B5EF4-FFF2-40B4-BE49-F238E27FC236}">
                  <a16:creationId xmlns:a16="http://schemas.microsoft.com/office/drawing/2014/main" id="{E358B744-EFA2-D078-28EA-6F2FF3B9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61"/>
            <a:stretch/>
          </p:blipFill>
          <p:spPr>
            <a:xfrm>
              <a:off x="1249589" y="1616179"/>
              <a:ext cx="2662011" cy="239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712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B6156-423A-D0CC-8E12-63098D3FA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B4A4-6B1E-DD6F-F40D-BAE79E8A3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Deep Learning Methods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CBAF47-0E4D-1A66-7352-8242D3A17179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C57F6-3591-FD53-4D9F-9C6A5DEA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19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77C066-5574-0E53-84AE-71A7D703293E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2017 Ships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5142C5-F99A-5B30-97FE-8ABAA66CD0AB}"/>
              </a:ext>
            </a:extLst>
          </p:cNvPr>
          <p:cNvGrpSpPr/>
          <p:nvPr/>
        </p:nvGrpSpPr>
        <p:grpSpPr>
          <a:xfrm>
            <a:off x="315663" y="1518139"/>
            <a:ext cx="11560673" cy="4884247"/>
            <a:chOff x="116766" y="984321"/>
            <a:chExt cx="11918813" cy="5133833"/>
          </a:xfrm>
        </p:grpSpPr>
        <p:pic>
          <p:nvPicPr>
            <p:cNvPr id="6" name="Picture 5" descr="A green and blue square with black text&#10;&#10;AI-generated content may be incorrect.">
              <a:extLst>
                <a:ext uri="{FF2B5EF4-FFF2-40B4-BE49-F238E27FC236}">
                  <a16:creationId xmlns:a16="http://schemas.microsoft.com/office/drawing/2014/main" id="{AF15DF9C-E167-C0C1-8B40-07302ECA6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175"/>
            <a:stretch/>
          </p:blipFill>
          <p:spPr>
            <a:xfrm>
              <a:off x="7989192" y="3450253"/>
              <a:ext cx="4046387" cy="2624667"/>
            </a:xfrm>
            <a:prstGeom prst="rect">
              <a:avLst/>
            </a:prstGeom>
          </p:spPr>
        </p:pic>
        <p:pic>
          <p:nvPicPr>
            <p:cNvPr id="7" name="Picture 6" descr="A green and blue chart&#10;&#10;AI-generated content may be incorrect.">
              <a:extLst>
                <a:ext uri="{FF2B5EF4-FFF2-40B4-BE49-F238E27FC236}">
                  <a16:creationId xmlns:a16="http://schemas.microsoft.com/office/drawing/2014/main" id="{5BFAC196-1736-83BA-9C69-67498EB8F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28121" y="984321"/>
              <a:ext cx="4267200" cy="2624667"/>
            </a:xfrm>
            <a:prstGeom prst="rect">
              <a:avLst/>
            </a:prstGeom>
          </p:spPr>
        </p:pic>
        <p:pic>
          <p:nvPicPr>
            <p:cNvPr id="8" name="Picture 7" descr="A green and blue chart&#10;&#10;AI-generated content may be incorrect.">
              <a:extLst>
                <a:ext uri="{FF2B5EF4-FFF2-40B4-BE49-F238E27FC236}">
                  <a16:creationId xmlns:a16="http://schemas.microsoft.com/office/drawing/2014/main" id="{75CE7768-80D9-F2D2-3C25-22540E5AA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15448"/>
            <a:stretch/>
          </p:blipFill>
          <p:spPr>
            <a:xfrm>
              <a:off x="3729105" y="990715"/>
              <a:ext cx="3608011" cy="2624667"/>
            </a:xfrm>
            <a:prstGeom prst="rect">
              <a:avLst/>
            </a:prstGeom>
          </p:spPr>
        </p:pic>
        <p:pic>
          <p:nvPicPr>
            <p:cNvPr id="9" name="Picture 8" descr="A green and blue graph&#10;&#10;AI-generated content may be incorrect.">
              <a:extLst>
                <a:ext uri="{FF2B5EF4-FFF2-40B4-BE49-F238E27FC236}">
                  <a16:creationId xmlns:a16="http://schemas.microsoft.com/office/drawing/2014/main" id="{15FC6DE1-9350-9AE7-01FA-430635875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16865"/>
            <a:stretch/>
          </p:blipFill>
          <p:spPr>
            <a:xfrm>
              <a:off x="655267" y="984321"/>
              <a:ext cx="3547544" cy="2624667"/>
            </a:xfrm>
            <a:prstGeom prst="rect">
              <a:avLst/>
            </a:prstGeom>
          </p:spPr>
        </p:pic>
        <p:pic>
          <p:nvPicPr>
            <p:cNvPr id="15" name="Picture 14" descr="A chart of a frequency&#10;&#10;AI-generated content may be incorrect.">
              <a:extLst>
                <a:ext uri="{FF2B5EF4-FFF2-40B4-BE49-F238E27FC236}">
                  <a16:creationId xmlns:a16="http://schemas.microsoft.com/office/drawing/2014/main" id="{8014FED5-8FBA-2201-DD7F-8AB24FA1B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16913"/>
            <a:stretch/>
          </p:blipFill>
          <p:spPr>
            <a:xfrm>
              <a:off x="5372543" y="3450252"/>
              <a:ext cx="3545461" cy="2624667"/>
            </a:xfrm>
            <a:prstGeom prst="rect">
              <a:avLst/>
            </a:prstGeom>
          </p:spPr>
        </p:pic>
        <p:pic>
          <p:nvPicPr>
            <p:cNvPr id="3" name="Picture 2" descr="A close-up of a chart&#10;&#10;AI-generated content may be incorrect.">
              <a:extLst>
                <a:ext uri="{FF2B5EF4-FFF2-40B4-BE49-F238E27FC236}">
                  <a16:creationId xmlns:a16="http://schemas.microsoft.com/office/drawing/2014/main" id="{6CC6B0D7-BCE3-55E0-CAC3-A55AAEE91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17015"/>
            <a:stretch/>
          </p:blipFill>
          <p:spPr>
            <a:xfrm>
              <a:off x="2760542" y="3480824"/>
              <a:ext cx="3541108" cy="2624667"/>
            </a:xfrm>
            <a:prstGeom prst="rect">
              <a:avLst/>
            </a:prstGeom>
          </p:spPr>
        </p:pic>
        <p:pic>
          <p:nvPicPr>
            <p:cNvPr id="10" name="Picture 9" descr="A close-up of a frequency graph&#10;&#10;AI-generated content may be incorrect.">
              <a:extLst>
                <a:ext uri="{FF2B5EF4-FFF2-40B4-BE49-F238E27FC236}">
                  <a16:creationId xmlns:a16="http://schemas.microsoft.com/office/drawing/2014/main" id="{A257589B-5548-A1A7-6C0F-31025CCCB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17015"/>
            <a:stretch/>
          </p:blipFill>
          <p:spPr>
            <a:xfrm>
              <a:off x="116766" y="3493487"/>
              <a:ext cx="3541108" cy="2624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5631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A566E-BAAA-67FE-CBFE-CFFEC583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CE86-986E-E7A4-3A1B-434E5FB0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Measured signals encode seabed information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A11BEA-31FF-6959-ED6E-9D80B8480A45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B0C2E-1F0E-E80C-D288-401A5488E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8" name="Picture 7" descr="A diagram of a frequency&#10;&#10;AI-generated content may be incorrect.">
            <a:extLst>
              <a:ext uri="{FF2B5EF4-FFF2-40B4-BE49-F238E27FC236}">
                <a16:creationId xmlns:a16="http://schemas.microsoft.com/office/drawing/2014/main" id="{2DCB2B85-1C5D-D032-2DE6-6A6F08A84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42" y="1909601"/>
            <a:ext cx="4342498" cy="3256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8E568B-6A9A-AE68-D84C-98E85471FFE7}"/>
              </a:ext>
            </a:extLst>
          </p:cNvPr>
          <p:cNvSpPr txBox="1"/>
          <p:nvPr/>
        </p:nvSpPr>
        <p:spPr>
          <a:xfrm>
            <a:off x="202445" y="4464495"/>
            <a:ext cx="34934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MCKINLEY, Fishing Vessel - Details and current position - IMO 8852588 - </a:t>
            </a:r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VesselFinder</a:t>
            </a:r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4" name="Picture 13" descr="A large boat in the water&#10;&#10;AI-generated content may be incorrect.">
            <a:extLst>
              <a:ext uri="{FF2B5EF4-FFF2-40B4-BE49-F238E27FC236}">
                <a16:creationId xmlns:a16="http://schemas.microsoft.com/office/drawing/2014/main" id="{C8A61DFF-208F-8774-368C-5FC3668B7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9" y="2393504"/>
            <a:ext cx="3450155" cy="207099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A40F94-48C4-6A7A-6AA7-C0F969DEFEAA}"/>
              </a:ext>
            </a:extLst>
          </p:cNvPr>
          <p:cNvSpPr txBox="1">
            <a:spLocks/>
          </p:cNvSpPr>
          <p:nvPr/>
        </p:nvSpPr>
        <p:spPr>
          <a:xfrm>
            <a:off x="307839" y="1723136"/>
            <a:ext cx="3450155" cy="36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MCKINLEY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92236D-2F60-C09E-FCC1-A7EC25F545FF}"/>
              </a:ext>
            </a:extLst>
          </p:cNvPr>
          <p:cNvSpPr/>
          <p:nvPr/>
        </p:nvSpPr>
        <p:spPr>
          <a:xfrm>
            <a:off x="8181474" y="1691526"/>
            <a:ext cx="2040555" cy="24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A94161-5CB3-839A-BEBC-D53B8ACB4536}"/>
              </a:ext>
            </a:extLst>
          </p:cNvPr>
          <p:cNvSpPr txBox="1">
            <a:spLocks/>
          </p:cNvSpPr>
          <p:nvPr/>
        </p:nvSpPr>
        <p:spPr>
          <a:xfrm>
            <a:off x="3712656" y="1752431"/>
            <a:ext cx="5139121" cy="3685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Measured SPEC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00C965-025F-3D9E-1E40-6DE155C9C2CA}"/>
              </a:ext>
            </a:extLst>
          </p:cNvPr>
          <p:cNvGrpSpPr/>
          <p:nvPr/>
        </p:nvGrpSpPr>
        <p:grpSpPr>
          <a:xfrm>
            <a:off x="8370634" y="2238539"/>
            <a:ext cx="3702790" cy="2386682"/>
            <a:chOff x="5168395" y="1300978"/>
            <a:chExt cx="7023605" cy="425604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BBD128-D2C0-D79B-1830-9280A2E74401}"/>
                </a:ext>
              </a:extLst>
            </p:cNvPr>
            <p:cNvGrpSpPr/>
            <p:nvPr/>
          </p:nvGrpSpPr>
          <p:grpSpPr>
            <a:xfrm>
              <a:off x="5168395" y="1300978"/>
              <a:ext cx="7023605" cy="4256044"/>
              <a:chOff x="5168395" y="1300978"/>
              <a:chExt cx="7023605" cy="4256044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5F9F9D73-37B1-87E2-0B66-AC809D6BF5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4659" r="19448"/>
              <a:stretch/>
            </p:blipFill>
            <p:spPr>
              <a:xfrm>
                <a:off x="5168395" y="1300978"/>
                <a:ext cx="6797827" cy="4256044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AD72DDF-4DE8-8275-4961-960F24C3F432}"/>
                  </a:ext>
                </a:extLst>
              </p:cNvPr>
              <p:cNvSpPr/>
              <p:nvPr/>
            </p:nvSpPr>
            <p:spPr>
              <a:xfrm>
                <a:off x="11828585" y="4196862"/>
                <a:ext cx="363415" cy="5392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ounded Rectangle 9">
              <a:extLst>
                <a:ext uri="{FF2B5EF4-FFF2-40B4-BE49-F238E27FC236}">
                  <a16:creationId xmlns:a16="http://schemas.microsoft.com/office/drawing/2014/main" id="{6626D871-4934-ADCF-BC76-5273D1600855}"/>
                </a:ext>
              </a:extLst>
            </p:cNvPr>
            <p:cNvSpPr/>
            <p:nvPr/>
          </p:nvSpPr>
          <p:spPr>
            <a:xfrm>
              <a:off x="5168395" y="3856892"/>
              <a:ext cx="1419974" cy="44547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F360F1-CC63-8400-1B5B-9ABF7E92B54B}"/>
              </a:ext>
            </a:extLst>
          </p:cNvPr>
          <p:cNvSpPr txBox="1">
            <a:spLocks/>
          </p:cNvSpPr>
          <p:nvPr/>
        </p:nvSpPr>
        <p:spPr>
          <a:xfrm>
            <a:off x="5771092" y="3113396"/>
            <a:ext cx="645798" cy="36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CPA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FBCCBD-381D-6EC1-15A8-0FB71471BBD0}"/>
              </a:ext>
            </a:extLst>
          </p:cNvPr>
          <p:cNvCxnSpPr>
            <a:cxnSpLocks/>
          </p:cNvCxnSpPr>
          <p:nvPr/>
        </p:nvCxnSpPr>
        <p:spPr>
          <a:xfrm>
            <a:off x="4746910" y="3481916"/>
            <a:ext cx="26981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84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5DEF8-9CFB-B756-187C-9FA6EB3A6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87C3-EF10-281B-67DD-201ACFD9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Results 2017 ships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9C554-045A-897E-BB97-BD09C5FF1903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673FC-FBF8-2749-6F02-1EB76617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20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4" name="Picture 13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376E782E-963F-E0C8-F73A-3BC31C91E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691" y="502310"/>
            <a:ext cx="6348009" cy="2255520"/>
          </a:xfrm>
          <a:prstGeom prst="rect">
            <a:avLst/>
          </a:prstGeom>
        </p:spPr>
      </p:pic>
      <p:pic>
        <p:nvPicPr>
          <p:cNvPr id="17" name="Picture 16" descr="A graph of seabed classes&#10;&#10;AI-generated content may be incorrect.">
            <a:extLst>
              <a:ext uri="{FF2B5EF4-FFF2-40B4-BE49-F238E27FC236}">
                <a16:creationId xmlns:a16="http://schemas.microsoft.com/office/drawing/2014/main" id="{9F1868A7-F083-AD14-750B-3C3C88C80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691" y="2329226"/>
            <a:ext cx="6348009" cy="22555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9DFA17-7C23-CE14-221E-60279D41EF17}"/>
              </a:ext>
            </a:extLst>
          </p:cNvPr>
          <p:cNvSpPr txBox="1"/>
          <p:nvPr/>
        </p:nvSpPr>
        <p:spPr>
          <a:xfrm>
            <a:off x="9112679" y="3569978"/>
            <a:ext cx="2000319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Training data from SBCEX 2017 &amp; 2022</a:t>
            </a:r>
          </a:p>
        </p:txBody>
      </p:sp>
      <p:pic>
        <p:nvPicPr>
          <p:cNvPr id="20" name="Picture 19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4DE7D870-D745-20DB-7806-49D3E7481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90" y="4146866"/>
            <a:ext cx="6348009" cy="22555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239FE1-3FAD-417E-566B-A5ADBD51B126}"/>
              </a:ext>
            </a:extLst>
          </p:cNvPr>
          <p:cNvSpPr txBox="1"/>
          <p:nvPr/>
        </p:nvSpPr>
        <p:spPr>
          <a:xfrm>
            <a:off x="9176462" y="5407398"/>
            <a:ext cx="1872749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Training data from SBCEX 2022 SSPs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1CDCB-E0A9-7E20-EE2F-3C9A88E51549}"/>
              </a:ext>
            </a:extLst>
          </p:cNvPr>
          <p:cNvSpPr txBox="1"/>
          <p:nvPr/>
        </p:nvSpPr>
        <p:spPr>
          <a:xfrm>
            <a:off x="9176462" y="1776795"/>
            <a:ext cx="1872749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Training data from SBCEX 2017 SSPs</a:t>
            </a:r>
          </a:p>
        </p:txBody>
      </p:sp>
      <p:pic>
        <p:nvPicPr>
          <p:cNvPr id="13" name="Picture 12" descr="A graph of a number of ships&#10;&#10;AI-generated content may be incorrect.">
            <a:extLst>
              <a:ext uri="{FF2B5EF4-FFF2-40B4-BE49-F238E27FC236}">
                <a16:creationId xmlns:a16="http://schemas.microsoft.com/office/drawing/2014/main" id="{33386CBA-D71D-4AD0-8F5F-BC1BF0423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0"/>
          <a:stretch/>
        </p:blipFill>
        <p:spPr>
          <a:xfrm>
            <a:off x="757116" y="1965958"/>
            <a:ext cx="4079719" cy="3104349"/>
          </a:xfrm>
          <a:prstGeom prst="rect">
            <a:avLst/>
          </a:prstGeom>
        </p:spPr>
      </p:pic>
      <p:pic>
        <p:nvPicPr>
          <p:cNvPr id="25" name="Picture 24" descr="A graph of blue and white lines&#10;&#10;AI-generated content may be incorrect.">
            <a:extLst>
              <a:ext uri="{FF2B5EF4-FFF2-40B4-BE49-F238E27FC236}">
                <a16:creationId xmlns:a16="http://schemas.microsoft.com/office/drawing/2014/main" id="{6A3D41DE-3ADB-BAD8-6B12-E57C48614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"/>
          <a:stretch/>
        </p:blipFill>
        <p:spPr>
          <a:xfrm>
            <a:off x="766206" y="1904811"/>
            <a:ext cx="4079720" cy="3104349"/>
          </a:xfrm>
          <a:prstGeom prst="rect">
            <a:avLst/>
          </a:prstGeom>
        </p:spPr>
      </p:pic>
      <p:pic>
        <p:nvPicPr>
          <p:cNvPr id="23" name="Picture 22" descr="A graph of blue and white lines&#10;&#10;AI-generated content may be incorrect.">
            <a:extLst>
              <a:ext uri="{FF2B5EF4-FFF2-40B4-BE49-F238E27FC236}">
                <a16:creationId xmlns:a16="http://schemas.microsoft.com/office/drawing/2014/main" id="{E15A65FB-BD1F-F7D2-F43A-E212E24D9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1"/>
          <a:stretch/>
        </p:blipFill>
        <p:spPr>
          <a:xfrm>
            <a:off x="766206" y="1935384"/>
            <a:ext cx="4088810" cy="3104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5EADB2-6B30-5D81-72AD-2032A339C3C8}"/>
              </a:ext>
            </a:extLst>
          </p:cNvPr>
          <p:cNvSpPr txBox="1"/>
          <p:nvPr/>
        </p:nvSpPr>
        <p:spPr>
          <a:xfrm>
            <a:off x="1828047" y="1334229"/>
            <a:ext cx="1937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Hard Voting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AEEE3-D059-FE45-2946-66E856E7C175}"/>
              </a:ext>
            </a:extLst>
          </p:cNvPr>
          <p:cNvSpPr txBox="1"/>
          <p:nvPr/>
        </p:nvSpPr>
        <p:spPr>
          <a:xfrm>
            <a:off x="8207534" y="152833"/>
            <a:ext cx="1937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Soft Voting</a:t>
            </a:r>
          </a:p>
        </p:txBody>
      </p:sp>
    </p:spTree>
    <p:extLst>
      <p:ext uri="{BB962C8B-B14F-4D97-AF65-F5344CB8AC3E}">
        <p14:creationId xmlns:p14="http://schemas.microsoft.com/office/powerpoint/2010/main" val="414219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077C-6A4E-40AC-F35F-5E42C9FC0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4162E-60F2-BE9A-923D-2AA74AA71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Results 2022 ships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AFADC0-1CC6-E382-8630-E8B27CF26576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47067-B01D-A615-5A26-6D521E9FD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21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8" name="Picture 7" descr="A chart with numbers and lines&#10;&#10;AI-generated content may be incorrect.">
            <a:extLst>
              <a:ext uri="{FF2B5EF4-FFF2-40B4-BE49-F238E27FC236}">
                <a16:creationId xmlns:a16="http://schemas.microsoft.com/office/drawing/2014/main" id="{E76690AB-B27C-1A3E-95BC-DAE1166F5EB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50" y="373782"/>
            <a:ext cx="6200550" cy="2188430"/>
          </a:xfrm>
          <a:prstGeom prst="rect">
            <a:avLst/>
          </a:prstGeom>
        </p:spPr>
      </p:pic>
      <p:pic>
        <p:nvPicPr>
          <p:cNvPr id="13" name="Picture 12" descr="A chart with blue and red lines&#10;&#10;AI-generated content may be incorrect.">
            <a:extLst>
              <a:ext uri="{FF2B5EF4-FFF2-40B4-BE49-F238E27FC236}">
                <a16:creationId xmlns:a16="http://schemas.microsoft.com/office/drawing/2014/main" id="{CCEA6786-10DC-A1BB-5C90-DF491654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90" y="2272704"/>
            <a:ext cx="6190050" cy="2184724"/>
          </a:xfrm>
          <a:prstGeom prst="rect">
            <a:avLst/>
          </a:prstGeom>
        </p:spPr>
      </p:pic>
      <p:pic>
        <p:nvPicPr>
          <p:cNvPr id="22" name="Picture 21" descr="A chart with blue and red squares&#10;&#10;AI-generated content may be incorrect.">
            <a:extLst>
              <a:ext uri="{FF2B5EF4-FFF2-40B4-BE49-F238E27FC236}">
                <a16:creationId xmlns:a16="http://schemas.microsoft.com/office/drawing/2014/main" id="{8246D8D3-5407-4657-24FB-0F1DA292B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89" y="4171626"/>
            <a:ext cx="6190047" cy="21847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112DD2-9F4E-AF5A-683D-A77105780B46}"/>
              </a:ext>
            </a:extLst>
          </p:cNvPr>
          <p:cNvSpPr txBox="1"/>
          <p:nvPr/>
        </p:nvSpPr>
        <p:spPr>
          <a:xfrm>
            <a:off x="9279838" y="3440592"/>
            <a:ext cx="1849025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Training data from SBCEX 2017 &amp; 2022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06D450-0BBA-8C8B-568D-1C0A83E81F8E}"/>
              </a:ext>
            </a:extLst>
          </p:cNvPr>
          <p:cNvSpPr txBox="1"/>
          <p:nvPr/>
        </p:nvSpPr>
        <p:spPr>
          <a:xfrm>
            <a:off x="9338798" y="5339514"/>
            <a:ext cx="1731104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Training data from SBCEX 2022 SSPs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B4A71-6BA3-1361-3C90-667F403E04E2}"/>
              </a:ext>
            </a:extLst>
          </p:cNvPr>
          <p:cNvSpPr txBox="1"/>
          <p:nvPr/>
        </p:nvSpPr>
        <p:spPr>
          <a:xfrm>
            <a:off x="9279838" y="1541670"/>
            <a:ext cx="1731104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Training data from SBCEX 2017 SSPs</a:t>
            </a:r>
          </a:p>
        </p:txBody>
      </p:sp>
      <p:pic>
        <p:nvPicPr>
          <p:cNvPr id="6" name="Picture 5" descr="A graph of a seabed prediction&#10;&#10;AI-generated content may be incorrect.">
            <a:extLst>
              <a:ext uri="{FF2B5EF4-FFF2-40B4-BE49-F238E27FC236}">
                <a16:creationId xmlns:a16="http://schemas.microsoft.com/office/drawing/2014/main" id="{EBC825A1-CA8D-DC47-B57E-3F4FF7641E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3"/>
          <a:stretch/>
        </p:blipFill>
        <p:spPr>
          <a:xfrm>
            <a:off x="559012" y="1780377"/>
            <a:ext cx="4254665" cy="3221984"/>
          </a:xfrm>
          <a:prstGeom prst="rect">
            <a:avLst/>
          </a:prstGeom>
        </p:spPr>
      </p:pic>
      <p:pic>
        <p:nvPicPr>
          <p:cNvPr id="16" name="Picture 15" descr="A graph of blue and white bars&#10;&#10;AI-generated content may be incorrect.">
            <a:extLst>
              <a:ext uri="{FF2B5EF4-FFF2-40B4-BE49-F238E27FC236}">
                <a16:creationId xmlns:a16="http://schemas.microsoft.com/office/drawing/2014/main" id="{454B6707-A9D1-4C38-A20D-7C93721852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3"/>
          <a:stretch/>
        </p:blipFill>
        <p:spPr>
          <a:xfrm>
            <a:off x="547648" y="1780377"/>
            <a:ext cx="4254663" cy="3221984"/>
          </a:xfrm>
          <a:prstGeom prst="rect">
            <a:avLst/>
          </a:prstGeom>
        </p:spPr>
      </p:pic>
      <p:pic>
        <p:nvPicPr>
          <p:cNvPr id="10" name="Picture 9" descr="A graph of blue and white lines&#10;&#10;AI-generated content may be incorrect.">
            <a:extLst>
              <a:ext uri="{FF2B5EF4-FFF2-40B4-BE49-F238E27FC236}">
                <a16:creationId xmlns:a16="http://schemas.microsoft.com/office/drawing/2014/main" id="{0A4CC749-F103-9AD0-E34D-05A1DE3F4B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3"/>
          <a:stretch/>
        </p:blipFill>
        <p:spPr>
          <a:xfrm>
            <a:off x="547652" y="1780377"/>
            <a:ext cx="4254665" cy="32219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C248BC-032A-1875-AA1D-67DE3295B2EE}"/>
              </a:ext>
            </a:extLst>
          </p:cNvPr>
          <p:cNvSpPr txBox="1"/>
          <p:nvPr/>
        </p:nvSpPr>
        <p:spPr>
          <a:xfrm>
            <a:off x="1828047" y="1334229"/>
            <a:ext cx="1937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Hard Voting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86A36C-888D-1B58-7A15-5D64553D7B4C}"/>
              </a:ext>
            </a:extLst>
          </p:cNvPr>
          <p:cNvSpPr txBox="1"/>
          <p:nvPr/>
        </p:nvSpPr>
        <p:spPr>
          <a:xfrm>
            <a:off x="8369870" y="8701"/>
            <a:ext cx="1937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Soft Voting</a:t>
            </a:r>
          </a:p>
        </p:txBody>
      </p:sp>
    </p:spTree>
    <p:extLst>
      <p:ext uri="{BB962C8B-B14F-4D97-AF65-F5344CB8AC3E}">
        <p14:creationId xmlns:p14="http://schemas.microsoft.com/office/powerpoint/2010/main" val="121143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1905-E25B-DB1F-8BE9-CFC5507C5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2D75-2F63-5297-10F7-035D51B75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Seabed Predictions for SBCEX Ships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38C99-3328-F788-CE08-65D0E73648F3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A2429-C0EF-7F6A-4850-71A6357F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22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14" name="Picture 13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0BD21272-E49A-320E-DD21-3F9D39FCB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93" y="1320924"/>
            <a:ext cx="4648670" cy="1651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745910-9617-13C8-66AD-EA5EB81ED525}"/>
              </a:ext>
            </a:extLst>
          </p:cNvPr>
          <p:cNvSpPr txBox="1"/>
          <p:nvPr/>
        </p:nvSpPr>
        <p:spPr>
          <a:xfrm>
            <a:off x="5120163" y="1608007"/>
            <a:ext cx="1872749" cy="5438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Training data from SBCEX2017 SSPs</a:t>
            </a:r>
          </a:p>
        </p:txBody>
      </p:sp>
      <p:pic>
        <p:nvPicPr>
          <p:cNvPr id="16" name="Picture 15" descr="A graph of seabed classes&#10;&#10;AI-generated content may be incorrect.">
            <a:extLst>
              <a:ext uri="{FF2B5EF4-FFF2-40B4-BE49-F238E27FC236}">
                <a16:creationId xmlns:a16="http://schemas.microsoft.com/office/drawing/2014/main" id="{C6C5B9D0-2F30-B7E3-FA4C-E6B7398A1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73" y="2721123"/>
            <a:ext cx="4636690" cy="16474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BFEFCC-2A38-0893-BA0D-BE52C1E09E3E}"/>
              </a:ext>
            </a:extLst>
          </p:cNvPr>
          <p:cNvSpPr txBox="1"/>
          <p:nvPr/>
        </p:nvSpPr>
        <p:spPr>
          <a:xfrm>
            <a:off x="5168924" y="2994575"/>
            <a:ext cx="1872749" cy="5438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Training data from SBCEX2017&amp;2022</a:t>
            </a:r>
          </a:p>
        </p:txBody>
      </p:sp>
      <p:pic>
        <p:nvPicPr>
          <p:cNvPr id="18" name="Picture 17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3038C2B1-D5D4-727E-8586-D7D5D382F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49" y="4118915"/>
            <a:ext cx="4579814" cy="16272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F2175F-9972-FC44-EA42-843453D395E5}"/>
              </a:ext>
            </a:extLst>
          </p:cNvPr>
          <p:cNvSpPr txBox="1"/>
          <p:nvPr/>
        </p:nvSpPr>
        <p:spPr>
          <a:xfrm>
            <a:off x="5131905" y="4408311"/>
            <a:ext cx="1872749" cy="5438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Training data from SBCEX2022 SSPs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B42EC-6F5B-DF9E-B423-83A13D019F30}"/>
              </a:ext>
            </a:extLst>
          </p:cNvPr>
          <p:cNvSpPr txBox="1"/>
          <p:nvPr/>
        </p:nvSpPr>
        <p:spPr>
          <a:xfrm rot="16200000">
            <a:off x="-1221095" y="3244385"/>
            <a:ext cx="29241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accent2">
                    <a:lumMod val="75000"/>
                  </a:schemeClr>
                </a:solidFill>
              </a:rPr>
              <a:t>Ships from SBCEX 2017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F1AD60-A9BA-E161-00AC-85C272F4CB6D}"/>
              </a:ext>
            </a:extLst>
          </p:cNvPr>
          <p:cNvSpPr txBox="1"/>
          <p:nvPr/>
        </p:nvSpPr>
        <p:spPr>
          <a:xfrm rot="5400000">
            <a:off x="10568818" y="3222868"/>
            <a:ext cx="292419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chemeClr val="accent2">
                    <a:lumMod val="75000"/>
                  </a:schemeClr>
                </a:solidFill>
              </a:rPr>
              <a:t>Ships from SBCEX 2022</a:t>
            </a:r>
          </a:p>
        </p:txBody>
      </p:sp>
      <p:sp>
        <p:nvSpPr>
          <p:cNvPr id="22" name="Left-Right Arrow 10">
            <a:extLst>
              <a:ext uri="{FF2B5EF4-FFF2-40B4-BE49-F238E27FC236}">
                <a16:creationId xmlns:a16="http://schemas.microsoft.com/office/drawing/2014/main" id="{828DB4E0-FD56-D179-D087-6995E36E7DFE}"/>
              </a:ext>
            </a:extLst>
          </p:cNvPr>
          <p:cNvSpPr/>
          <p:nvPr/>
        </p:nvSpPr>
        <p:spPr>
          <a:xfrm>
            <a:off x="5536064" y="2150333"/>
            <a:ext cx="1033417" cy="160893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3" name="Left-Right Arrow 11">
            <a:extLst>
              <a:ext uri="{FF2B5EF4-FFF2-40B4-BE49-F238E27FC236}">
                <a16:creationId xmlns:a16="http://schemas.microsoft.com/office/drawing/2014/main" id="{A25515F9-EB1B-2ED1-BBE0-BEB92B081444}"/>
              </a:ext>
            </a:extLst>
          </p:cNvPr>
          <p:cNvSpPr/>
          <p:nvPr/>
        </p:nvSpPr>
        <p:spPr>
          <a:xfrm>
            <a:off x="5536064" y="3539728"/>
            <a:ext cx="1033417" cy="160893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4" name="Left-Right Arrow 12">
            <a:extLst>
              <a:ext uri="{FF2B5EF4-FFF2-40B4-BE49-F238E27FC236}">
                <a16:creationId xmlns:a16="http://schemas.microsoft.com/office/drawing/2014/main" id="{3F42A0B1-05AA-DEA0-C1C4-750A28AD6892}"/>
              </a:ext>
            </a:extLst>
          </p:cNvPr>
          <p:cNvSpPr/>
          <p:nvPr/>
        </p:nvSpPr>
        <p:spPr>
          <a:xfrm>
            <a:off x="5536064" y="4932545"/>
            <a:ext cx="1033417" cy="160893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746D83-CA72-5707-2D8E-9F6032CD4936}"/>
              </a:ext>
            </a:extLst>
          </p:cNvPr>
          <p:cNvSpPr/>
          <p:nvPr/>
        </p:nvSpPr>
        <p:spPr>
          <a:xfrm>
            <a:off x="383806" y="1252425"/>
            <a:ext cx="279233" cy="1758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D33ED4D-D749-5502-970B-F508C3F02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654" y="1303187"/>
            <a:ext cx="4851400" cy="1714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A9B9C1-DC11-6D17-A431-19EE8BC90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1170" y="2688476"/>
            <a:ext cx="4851400" cy="1714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08A3FC-EE60-B986-81EB-C4C76CB90F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170" y="4080379"/>
            <a:ext cx="4851400" cy="1714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75DFE1-EE31-B4DA-2CED-45EA28540494}"/>
              </a:ext>
            </a:extLst>
          </p:cNvPr>
          <p:cNvSpPr/>
          <p:nvPr/>
        </p:nvSpPr>
        <p:spPr>
          <a:xfrm>
            <a:off x="1463040" y="4058947"/>
            <a:ext cx="3159760" cy="1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0CA69-40FD-96C3-820D-8EB1D80699A5}"/>
              </a:ext>
            </a:extLst>
          </p:cNvPr>
          <p:cNvSpPr/>
          <p:nvPr/>
        </p:nvSpPr>
        <p:spPr>
          <a:xfrm>
            <a:off x="1335407" y="2639118"/>
            <a:ext cx="3159760" cy="113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2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F52F0-CD13-67BB-C0FC-0D217167C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D34C-BE06-C43E-4CE8-22AE94A2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Plots of Synthetic Data with MCKINLEY Parameters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56E656-4F9E-F4AC-6FAA-386E96542EDE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00EAE-501E-E601-9B96-A42E63B6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23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54296E-C3BA-2016-F093-DCAEB5CD1115}"/>
              </a:ext>
            </a:extLst>
          </p:cNvPr>
          <p:cNvGrpSpPr/>
          <p:nvPr/>
        </p:nvGrpSpPr>
        <p:grpSpPr>
          <a:xfrm>
            <a:off x="0" y="1440312"/>
            <a:ext cx="8376786" cy="4493312"/>
            <a:chOff x="729829" y="1109174"/>
            <a:chExt cx="7235071" cy="3434191"/>
          </a:xfrm>
        </p:grpSpPr>
        <p:pic>
          <p:nvPicPr>
            <p:cNvPr id="16" name="Picture 15" descr="A green and blue chart&#10;&#10;AI-generated content may be incorrect.">
              <a:extLst>
                <a:ext uri="{FF2B5EF4-FFF2-40B4-BE49-F238E27FC236}">
                  <a16:creationId xmlns:a16="http://schemas.microsoft.com/office/drawing/2014/main" id="{0B2B7AE5-F655-FB3F-7A76-2E932C56A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1" r="17890"/>
            <a:stretch/>
          </p:blipFill>
          <p:spPr>
            <a:xfrm>
              <a:off x="3531766" y="1109174"/>
              <a:ext cx="1869334" cy="1976632"/>
            </a:xfrm>
            <a:prstGeom prst="rect">
              <a:avLst/>
            </a:prstGeom>
          </p:spPr>
        </p:pic>
        <p:pic>
          <p:nvPicPr>
            <p:cNvPr id="22" name="Picture 21" descr="A green and blue chart&#10;&#10;AI-generated content may be incorrect.">
              <a:extLst>
                <a:ext uri="{FF2B5EF4-FFF2-40B4-BE49-F238E27FC236}">
                  <a16:creationId xmlns:a16="http://schemas.microsoft.com/office/drawing/2014/main" id="{5D395F92-4737-B90D-7105-F125870B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16"/>
            <a:stretch/>
          </p:blipFill>
          <p:spPr>
            <a:xfrm>
              <a:off x="729830" y="1109174"/>
              <a:ext cx="2633442" cy="1976632"/>
            </a:xfrm>
            <a:prstGeom prst="rect">
              <a:avLst/>
            </a:prstGeom>
          </p:spPr>
        </p:pic>
        <p:pic>
          <p:nvPicPr>
            <p:cNvPr id="8" name="Picture 7" descr="A chart of frequency&#10;&#10;AI-generated content may be incorrect.">
              <a:extLst>
                <a:ext uri="{FF2B5EF4-FFF2-40B4-BE49-F238E27FC236}">
                  <a16:creationId xmlns:a16="http://schemas.microsoft.com/office/drawing/2014/main" id="{E7B841B6-53DA-55CA-DAE4-BFBE4286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1" r="17890"/>
            <a:stretch/>
          </p:blipFill>
          <p:spPr>
            <a:xfrm>
              <a:off x="3531765" y="2566733"/>
              <a:ext cx="1869335" cy="19766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F4A1F1-A39C-B809-2292-27C850EF436A}"/>
                </a:ext>
              </a:extLst>
            </p:cNvPr>
            <p:cNvSpPr txBox="1"/>
            <p:nvPr/>
          </p:nvSpPr>
          <p:spPr>
            <a:xfrm>
              <a:off x="4895301" y="3678481"/>
              <a:ext cx="486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Sb 8</a:t>
              </a:r>
            </a:p>
          </p:txBody>
        </p:sp>
        <p:pic>
          <p:nvPicPr>
            <p:cNvPr id="13" name="Picture 12" descr="A green and blue chart&#10;&#10;AI-generated content may be incorrect.">
              <a:extLst>
                <a:ext uri="{FF2B5EF4-FFF2-40B4-BE49-F238E27FC236}">
                  <a16:creationId xmlns:a16="http://schemas.microsoft.com/office/drawing/2014/main" id="{99D9E8C3-4D64-837F-EE90-0DE1330F8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1" b="23364"/>
            <a:stretch/>
          </p:blipFill>
          <p:spPr>
            <a:xfrm>
              <a:off x="5523017" y="1109174"/>
              <a:ext cx="2441883" cy="151481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032A16-49C7-5C02-197F-5FFC5BCE2A96}"/>
                </a:ext>
              </a:extLst>
            </p:cNvPr>
            <p:cNvSpPr txBox="1"/>
            <p:nvPr/>
          </p:nvSpPr>
          <p:spPr>
            <a:xfrm>
              <a:off x="6868456" y="2220922"/>
              <a:ext cx="486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Sb 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D04016-9D50-6429-9A8C-865D102CB67C}"/>
                </a:ext>
              </a:extLst>
            </p:cNvPr>
            <p:cNvSpPr txBox="1"/>
            <p:nvPr/>
          </p:nvSpPr>
          <p:spPr>
            <a:xfrm>
              <a:off x="4895300" y="2220922"/>
              <a:ext cx="486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Sb 6</a:t>
              </a:r>
            </a:p>
          </p:txBody>
        </p:sp>
        <p:pic>
          <p:nvPicPr>
            <p:cNvPr id="19" name="Picture 18" descr="A green and blue chart&#10;&#10;AI-generated content may be incorrect.">
              <a:extLst>
                <a:ext uri="{FF2B5EF4-FFF2-40B4-BE49-F238E27FC236}">
                  <a16:creationId xmlns:a16="http://schemas.microsoft.com/office/drawing/2014/main" id="{7E99FF33-655D-A364-CF08-B272B5CF6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59"/>
            <a:stretch/>
          </p:blipFill>
          <p:spPr>
            <a:xfrm>
              <a:off x="729829" y="2566733"/>
              <a:ext cx="2632043" cy="197663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592396-4591-D11B-CD22-612FB6828FCC}"/>
                </a:ext>
              </a:extLst>
            </p:cNvPr>
            <p:cNvSpPr txBox="1"/>
            <p:nvPr/>
          </p:nvSpPr>
          <p:spPr>
            <a:xfrm>
              <a:off x="2827077" y="3678481"/>
              <a:ext cx="486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Sb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5CAE6D-19F2-4C78-6AE0-045FAC087B0A}"/>
                </a:ext>
              </a:extLst>
            </p:cNvPr>
            <p:cNvSpPr txBox="1"/>
            <p:nvPr/>
          </p:nvSpPr>
          <p:spPr>
            <a:xfrm>
              <a:off x="2806111" y="2222973"/>
              <a:ext cx="486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Sb 0</a:t>
              </a:r>
            </a:p>
          </p:txBody>
        </p:sp>
        <p:pic>
          <p:nvPicPr>
            <p:cNvPr id="29" name="Picture 28" descr="A green and blue chart&#10;&#10;AI-generated content may be incorrect.">
              <a:extLst>
                <a:ext uri="{FF2B5EF4-FFF2-40B4-BE49-F238E27FC236}">
                  <a16:creationId xmlns:a16="http://schemas.microsoft.com/office/drawing/2014/main" id="{3F83EA04-5114-0876-E33E-D8CA6D2C8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12"/>
            <a:stretch/>
          </p:blipFill>
          <p:spPr>
            <a:xfrm>
              <a:off x="5534390" y="2566733"/>
              <a:ext cx="2419136" cy="197663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42E704-6645-045A-69F6-675412CF1E0A}"/>
                </a:ext>
              </a:extLst>
            </p:cNvPr>
            <p:cNvSpPr txBox="1"/>
            <p:nvPr/>
          </p:nvSpPr>
          <p:spPr>
            <a:xfrm>
              <a:off x="6743958" y="3678481"/>
              <a:ext cx="6940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Sb 14</a:t>
              </a:r>
            </a:p>
          </p:txBody>
        </p:sp>
      </p:grpSp>
      <p:pic>
        <p:nvPicPr>
          <p:cNvPr id="32" name="Picture 31" descr="A chart of a frequency&#10;&#10;AI-generated content may be incorrect.">
            <a:extLst>
              <a:ext uri="{FF2B5EF4-FFF2-40B4-BE49-F238E27FC236}">
                <a16:creationId xmlns:a16="http://schemas.microsoft.com/office/drawing/2014/main" id="{880C9650-2A6E-14E3-84E6-195715A7D3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574" y="2268463"/>
            <a:ext cx="3525176" cy="26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5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CE198-B653-AC09-4314-6423C47AA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41644C7-9CD7-D150-0B04-307828F13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6"/>
          <a:stretch/>
        </p:blipFill>
        <p:spPr>
          <a:xfrm>
            <a:off x="368300" y="2605341"/>
            <a:ext cx="4328603" cy="34828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6117EF-9CFF-92A3-32CE-3225F9860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Global SSPs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46567-8CD8-1FB2-F435-5C29BD92C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098550"/>
            <a:ext cx="6070600" cy="5065713"/>
          </a:xfrm>
        </p:spPr>
        <p:txBody>
          <a:bodyPr/>
          <a:lstStyle/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World Ocean Atlas NOAA 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Synthetic training data: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68,850 spectrograms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83EDF9-1BBE-16A6-BC51-10C8EA3755C1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4C250-E501-CDE2-7217-A2CE83E0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24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7D897A-125C-19BF-1C0C-EA847779F30B}"/>
              </a:ext>
            </a:extLst>
          </p:cNvPr>
          <p:cNvCxnSpPr>
            <a:cxnSpLocks/>
          </p:cNvCxnSpPr>
          <p:nvPr/>
        </p:nvCxnSpPr>
        <p:spPr>
          <a:xfrm flipH="1">
            <a:off x="2705774" y="5143500"/>
            <a:ext cx="2197696" cy="54302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3342FD-3B75-92D9-818C-1D73E0C0EBC2}"/>
              </a:ext>
            </a:extLst>
          </p:cNvPr>
          <p:cNvCxnSpPr>
            <a:cxnSpLocks/>
          </p:cNvCxnSpPr>
          <p:nvPr/>
        </p:nvCxnSpPr>
        <p:spPr>
          <a:xfrm flipH="1">
            <a:off x="3211830" y="5349240"/>
            <a:ext cx="1691640" cy="3372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0A415B-0F30-6C8E-A6F3-AC1367E0FC3E}"/>
              </a:ext>
            </a:extLst>
          </p:cNvPr>
          <p:cNvSpPr txBox="1"/>
          <p:nvPr/>
        </p:nvSpPr>
        <p:spPr>
          <a:xfrm>
            <a:off x="4817802" y="4877038"/>
            <a:ext cx="84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F93B8"/>
                </a:solidFill>
              </a:rPr>
              <a:t>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B5BE8-1F21-959D-C8B8-BD3A0E29BB57}"/>
              </a:ext>
            </a:extLst>
          </p:cNvPr>
          <p:cNvSpPr txBox="1"/>
          <p:nvPr/>
        </p:nvSpPr>
        <p:spPr>
          <a:xfrm>
            <a:off x="4817802" y="5171411"/>
            <a:ext cx="84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F93B8"/>
                </a:solidFill>
              </a:rPr>
              <a:t>2022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29E49-27B5-B486-E353-3C6BEF63332C}"/>
              </a:ext>
            </a:extLst>
          </p:cNvPr>
          <p:cNvSpPr txBox="1"/>
          <p:nvPr/>
        </p:nvSpPr>
        <p:spPr>
          <a:xfrm>
            <a:off x="0" y="6096900"/>
            <a:ext cx="78422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https://www.ncei.noaa.gov/access/world-ocean-atlas-2023/bin/woa23.pl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1099C7-A871-5B15-2AB2-5D4F8EBB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792"/>
          <a:stretch/>
        </p:blipFill>
        <p:spPr>
          <a:xfrm>
            <a:off x="5663960" y="1228211"/>
            <a:ext cx="6358648" cy="22471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FFD383-742B-F5AB-8DE8-8D18EFEE0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60" y="3925784"/>
            <a:ext cx="6358648" cy="224716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57F46EF-4363-BABA-E492-0821306629E1}"/>
              </a:ext>
            </a:extLst>
          </p:cNvPr>
          <p:cNvSpPr/>
          <p:nvPr/>
        </p:nvSpPr>
        <p:spPr>
          <a:xfrm>
            <a:off x="7120890" y="1181792"/>
            <a:ext cx="4103370" cy="281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14FE78-A04E-FC92-C220-47544461DB4E}"/>
              </a:ext>
            </a:extLst>
          </p:cNvPr>
          <p:cNvSpPr txBox="1"/>
          <p:nvPr/>
        </p:nvSpPr>
        <p:spPr>
          <a:xfrm>
            <a:off x="7653614" y="1038382"/>
            <a:ext cx="3037922" cy="379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Ships from SBCEX 2017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E2FC80-8B98-FC0D-C3C4-F55031B3FE31}"/>
              </a:ext>
            </a:extLst>
          </p:cNvPr>
          <p:cNvSpPr/>
          <p:nvPr/>
        </p:nvSpPr>
        <p:spPr>
          <a:xfrm>
            <a:off x="7199390" y="3885751"/>
            <a:ext cx="4103370" cy="281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DE3AF0-2E4C-9C3F-5C51-58AF0E648EA2}"/>
              </a:ext>
            </a:extLst>
          </p:cNvPr>
          <p:cNvSpPr txBox="1"/>
          <p:nvPr/>
        </p:nvSpPr>
        <p:spPr>
          <a:xfrm>
            <a:off x="7944467" y="3732038"/>
            <a:ext cx="261321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Ships from SBCEX 2022</a:t>
            </a:r>
          </a:p>
        </p:txBody>
      </p:sp>
    </p:spTree>
    <p:extLst>
      <p:ext uri="{BB962C8B-B14F-4D97-AF65-F5344CB8AC3E}">
        <p14:creationId xmlns:p14="http://schemas.microsoft.com/office/powerpoint/2010/main" val="8097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C60D0-C88A-BAC7-1A10-DD2B886D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26B3E91-9228-1A67-3165-B388A7E1D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6"/>
          <a:stretch/>
        </p:blipFill>
        <p:spPr>
          <a:xfrm>
            <a:off x="8309432" y="689736"/>
            <a:ext cx="3239663" cy="26066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D10D2-FAE9-4E7C-B6A8-0A26D343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Transfer Learning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34F02-CDBD-E7DF-2EE8-0C0C82371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089" y="1145020"/>
            <a:ext cx="7368309" cy="50657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Only the last layer of the Resnet-18 is updated during back propagation </a:t>
            </a:r>
          </a:p>
          <a:p>
            <a:pPr marL="0" indent="0">
              <a:buNone/>
            </a:pPr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Synthetic training data from SBCEX 2022 SSPs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Smaller data sets and faster training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3 SSP 1/9</a:t>
            </a:r>
            <a:r>
              <a:rPr lang="en-US" baseline="30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 properties </a:t>
            </a:r>
          </a:p>
          <a:p>
            <a:pPr lvl="1"/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SSP all source properties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4E533A-285A-25DB-F747-F4F838A689B3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D2BAE-AF87-F188-09A3-A063290E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25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6" name="Picture 5" descr="A graph of a sound speed profile&#10;&#10;AI-generated content may be incorrect.">
            <a:extLst>
              <a:ext uri="{FF2B5EF4-FFF2-40B4-BE49-F238E27FC236}">
                <a16:creationId xmlns:a16="http://schemas.microsoft.com/office/drawing/2014/main" id="{DAADA8DC-6E3C-A9F9-E1F6-6F9E9819A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37" y="3365561"/>
            <a:ext cx="3630203" cy="2722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D6008C-97A6-5281-30F2-528212750276}"/>
              </a:ext>
            </a:extLst>
          </p:cNvPr>
          <p:cNvSpPr txBox="1"/>
          <p:nvPr/>
        </p:nvSpPr>
        <p:spPr>
          <a:xfrm>
            <a:off x="8423013" y="460315"/>
            <a:ext cx="3272050" cy="37965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SSPs for Global 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C6183-DBE1-6002-9E4D-B3883BD6FFCB}"/>
              </a:ext>
            </a:extLst>
          </p:cNvPr>
          <p:cNvSpPr txBox="1"/>
          <p:nvPr/>
        </p:nvSpPr>
        <p:spPr>
          <a:xfrm>
            <a:off x="8423013" y="3164849"/>
            <a:ext cx="3576620" cy="37965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67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SSPs for Transfer Learning Data </a:t>
            </a:r>
          </a:p>
        </p:txBody>
      </p:sp>
    </p:spTree>
    <p:extLst>
      <p:ext uri="{BB962C8B-B14F-4D97-AF65-F5344CB8AC3E}">
        <p14:creationId xmlns:p14="http://schemas.microsoft.com/office/powerpoint/2010/main" val="2388270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8A8C7-5792-56D8-FF68-C5CDFE693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0532-B43C-8D30-4CD9-6216F13D7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Transfer learning One 4-CH Case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3145BC-9555-521B-38DF-5091FFFC2916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0F1C1-663F-47B0-CA8A-5F813FC0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pPr algn="ctr"/>
              <a:t>26</a:t>
            </a:fld>
            <a:endParaRPr lang="en-US" sz="18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EC3F3-C74C-E0E4-DE0F-FA3E6D5F0F66}"/>
              </a:ext>
            </a:extLst>
          </p:cNvPr>
          <p:cNvSpPr txBox="1"/>
          <p:nvPr/>
        </p:nvSpPr>
        <p:spPr>
          <a:xfrm>
            <a:off x="241300" y="4674120"/>
            <a:ext cx="3600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Original Training data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6 measured SBCEX 2022 SSPs 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135 random sets of ship parameters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= 27,000  synthetic data 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83ADB-DA64-0350-BA50-5534373C9136}"/>
              </a:ext>
            </a:extLst>
          </p:cNvPr>
          <p:cNvSpPr txBox="1"/>
          <p:nvPr/>
        </p:nvSpPr>
        <p:spPr>
          <a:xfrm>
            <a:off x="263543" y="1138138"/>
            <a:ext cx="36612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Global Training data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 global SSPs 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135 random sets of ship parameters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= 68,850 synthetic data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E10D5-6F82-B961-D39A-54EE39DBE399}"/>
              </a:ext>
            </a:extLst>
          </p:cNvPr>
          <p:cNvSpPr txBox="1"/>
          <p:nvPr/>
        </p:nvSpPr>
        <p:spPr>
          <a:xfrm>
            <a:off x="263543" y="2946818"/>
            <a:ext cx="3714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Transfer Learning Training Data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Mean of measured SBCEX 2022 SSPs 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 random sets of ship parameters</a:t>
            </a:r>
          </a:p>
          <a:p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= 510 synthetic data samples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0902F2-F00F-958C-E16C-3759185047C2}"/>
              </a:ext>
            </a:extLst>
          </p:cNvPr>
          <p:cNvSpPr/>
          <p:nvPr/>
        </p:nvSpPr>
        <p:spPr>
          <a:xfrm>
            <a:off x="3904223" y="3027965"/>
            <a:ext cx="7540660" cy="12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B16262-A09B-5462-BED2-DA0BCBC28473}"/>
              </a:ext>
            </a:extLst>
          </p:cNvPr>
          <p:cNvGrpSpPr/>
          <p:nvPr/>
        </p:nvGrpSpPr>
        <p:grpSpPr>
          <a:xfrm>
            <a:off x="3900789" y="4505293"/>
            <a:ext cx="8823960" cy="1705557"/>
            <a:chOff x="3902506" y="4474096"/>
            <a:chExt cx="8823960" cy="1705557"/>
          </a:xfrm>
        </p:grpSpPr>
        <p:pic>
          <p:nvPicPr>
            <p:cNvPr id="7" name="Picture 6" descr="A graph with numbers and a line&#10;&#10;AI-generated content may be incorrect.">
              <a:extLst>
                <a:ext uri="{FF2B5EF4-FFF2-40B4-BE49-F238E27FC236}">
                  <a16:creationId xmlns:a16="http://schemas.microsoft.com/office/drawing/2014/main" id="{796EB592-811D-2475-D068-B277BB3F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2506" y="4474096"/>
              <a:ext cx="8823960" cy="170555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D871BF3-9678-AE40-45FA-7B5EF1ABADEB}"/>
                </a:ext>
              </a:extLst>
            </p:cNvPr>
            <p:cNvSpPr/>
            <p:nvPr/>
          </p:nvSpPr>
          <p:spPr>
            <a:xfrm>
              <a:off x="4077216" y="4565544"/>
              <a:ext cx="7581383" cy="154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4B377D97-90F4-41FE-A19F-7E7597D6F71B}"/>
              </a:ext>
            </a:extLst>
          </p:cNvPr>
          <p:cNvSpPr/>
          <p:nvPr/>
        </p:nvSpPr>
        <p:spPr>
          <a:xfrm>
            <a:off x="5588860" y="3027965"/>
            <a:ext cx="6133335" cy="13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423167-E5F0-D0C7-D477-898C50F5F695}"/>
              </a:ext>
            </a:extLst>
          </p:cNvPr>
          <p:cNvGrpSpPr/>
          <p:nvPr/>
        </p:nvGrpSpPr>
        <p:grpSpPr>
          <a:xfrm>
            <a:off x="3902506" y="2740879"/>
            <a:ext cx="8822243" cy="1717617"/>
            <a:chOff x="3902506" y="2740879"/>
            <a:chExt cx="8822243" cy="1717617"/>
          </a:xfrm>
        </p:grpSpPr>
        <p:pic>
          <p:nvPicPr>
            <p:cNvPr id="11" name="Picture 10" descr="A chart with blue squares and red lines&#10;&#10;AI-generated content may be incorrect.">
              <a:extLst>
                <a:ext uri="{FF2B5EF4-FFF2-40B4-BE49-F238E27FC236}">
                  <a16:creationId xmlns:a16="http://schemas.microsoft.com/office/drawing/2014/main" id="{308C30A9-41D5-A04B-651D-896AB06A1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2506" y="2753271"/>
              <a:ext cx="8822243" cy="170522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CD0F35-2E06-78A4-6B83-226050D298BB}"/>
                </a:ext>
              </a:extLst>
            </p:cNvPr>
            <p:cNvSpPr/>
            <p:nvPr/>
          </p:nvSpPr>
          <p:spPr>
            <a:xfrm>
              <a:off x="4294387" y="2740879"/>
              <a:ext cx="7427808" cy="257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D6C1D2-8775-68D7-DDF4-6E605DE4E548}"/>
                </a:ext>
              </a:extLst>
            </p:cNvPr>
            <p:cNvSpPr/>
            <p:nvPr/>
          </p:nvSpPr>
          <p:spPr>
            <a:xfrm>
              <a:off x="11692169" y="2859401"/>
              <a:ext cx="628983" cy="138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AB66AFA-E397-0259-07FB-E8C10F5D0460}"/>
              </a:ext>
            </a:extLst>
          </p:cNvPr>
          <p:cNvGrpSpPr/>
          <p:nvPr/>
        </p:nvGrpSpPr>
        <p:grpSpPr>
          <a:xfrm>
            <a:off x="3902506" y="971550"/>
            <a:ext cx="8823960" cy="1705557"/>
            <a:chOff x="3902506" y="971550"/>
            <a:chExt cx="8823960" cy="1705557"/>
          </a:xfrm>
        </p:grpSpPr>
        <p:pic>
          <p:nvPicPr>
            <p:cNvPr id="8" name="Picture 7" descr="A graph with numbers and squares&#10;&#10;AI-generated content may be incorrect.">
              <a:extLst>
                <a:ext uri="{FF2B5EF4-FFF2-40B4-BE49-F238E27FC236}">
                  <a16:creationId xmlns:a16="http://schemas.microsoft.com/office/drawing/2014/main" id="{76841416-856E-4D64-B557-219E435B6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2506" y="971550"/>
              <a:ext cx="8823960" cy="170555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A00A05C-9ECD-6878-2410-56E4A87674ED}"/>
                </a:ext>
              </a:extLst>
            </p:cNvPr>
            <p:cNvSpPr/>
            <p:nvPr/>
          </p:nvSpPr>
          <p:spPr>
            <a:xfrm>
              <a:off x="4373544" y="974280"/>
              <a:ext cx="6988726" cy="16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6ADBABB-1672-8D2C-7BFD-812A645A971D}"/>
                </a:ext>
              </a:extLst>
            </p:cNvPr>
            <p:cNvSpPr/>
            <p:nvPr/>
          </p:nvSpPr>
          <p:spPr>
            <a:xfrm>
              <a:off x="5240609" y="1009870"/>
              <a:ext cx="6481586" cy="196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B34C025-E585-AEF8-D72A-F82DC7228479}"/>
                </a:ext>
              </a:extLst>
            </p:cNvPr>
            <p:cNvSpPr/>
            <p:nvPr/>
          </p:nvSpPr>
          <p:spPr>
            <a:xfrm>
              <a:off x="11579772" y="1031030"/>
              <a:ext cx="457797" cy="16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3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88E82-D808-60FF-2256-76D4C694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7B29-A1D3-5D53-5A3A-6F8D41013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Ensemble Transfer Learning 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9DC0CF-68C8-3765-5FBF-AB199F2A0A42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1411E-6179-9E76-642B-55BCA1A1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27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7" name="Picture 6" descr="A chart with numbers and lines&#10;&#10;AI-generated content may be incorrect.">
            <a:extLst>
              <a:ext uri="{FF2B5EF4-FFF2-40B4-BE49-F238E27FC236}">
                <a16:creationId xmlns:a16="http://schemas.microsoft.com/office/drawing/2014/main" id="{D22EC503-9707-B1A6-6783-FA0D183E5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95" y="1195069"/>
            <a:ext cx="6995160" cy="2468880"/>
          </a:xfrm>
          <a:prstGeom prst="rect">
            <a:avLst/>
          </a:prstGeom>
        </p:spPr>
      </p:pic>
      <p:pic>
        <p:nvPicPr>
          <p:cNvPr id="9" name="Picture 8" descr="A chart with numbers and lines&#10;&#10;AI-generated content may be incorrect.">
            <a:extLst>
              <a:ext uri="{FF2B5EF4-FFF2-40B4-BE49-F238E27FC236}">
                <a16:creationId xmlns:a16="http://schemas.microsoft.com/office/drawing/2014/main" id="{2734C7B6-8AED-59C3-2FB1-7F13086D8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5"/>
          <a:stretch/>
        </p:blipFill>
        <p:spPr>
          <a:xfrm>
            <a:off x="6302881" y="3887468"/>
            <a:ext cx="5127105" cy="2468880"/>
          </a:xfrm>
          <a:prstGeom prst="rect">
            <a:avLst/>
          </a:prstGeom>
        </p:spPr>
      </p:pic>
      <p:pic>
        <p:nvPicPr>
          <p:cNvPr id="11" name="Picture 10" descr="A chart with numbers and lines&#10;&#10;AI-generated content may be incorrect.">
            <a:extLst>
              <a:ext uri="{FF2B5EF4-FFF2-40B4-BE49-F238E27FC236}">
                <a16:creationId xmlns:a16="http://schemas.microsoft.com/office/drawing/2014/main" id="{F9308BA4-654A-7CB6-CF11-AD4A3E7C41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21"/>
          <a:stretch/>
        </p:blipFill>
        <p:spPr>
          <a:xfrm>
            <a:off x="116886" y="3887468"/>
            <a:ext cx="6259200" cy="246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162245-84B1-0E0B-2E0E-EE64E716D250}"/>
              </a:ext>
            </a:extLst>
          </p:cNvPr>
          <p:cNvSpPr txBox="1"/>
          <p:nvPr/>
        </p:nvSpPr>
        <p:spPr>
          <a:xfrm>
            <a:off x="8405407" y="5430496"/>
            <a:ext cx="21624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TL 1SSP All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B32DFA-FD31-BCC4-620B-958A5100C5A8}"/>
              </a:ext>
            </a:extLst>
          </p:cNvPr>
          <p:cNvSpPr txBox="1"/>
          <p:nvPr/>
        </p:nvSpPr>
        <p:spPr>
          <a:xfrm>
            <a:off x="3961767" y="5430496"/>
            <a:ext cx="23411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TL 3SSP 1/9th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2A256-2041-1BC8-BEA9-37F19798A555}"/>
              </a:ext>
            </a:extLst>
          </p:cNvPr>
          <p:cNvSpPr txBox="1"/>
          <p:nvPr/>
        </p:nvSpPr>
        <p:spPr>
          <a:xfrm>
            <a:off x="6771886" y="2761561"/>
            <a:ext cx="1853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Global 15 </a:t>
            </a:r>
            <a:r>
              <a:rPr lang="en-US" sz="2000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ssp</a:t>
            </a:r>
            <a:endParaRPr lang="en-US" sz="2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834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92B70-EA53-B792-D191-13553083F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6E8A-CD82-9E5E-62DC-1F753FED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Conclusions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135D4E-A447-E264-1551-D1BCEF25D1EF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937F9-3E19-2F8D-F784-82C0C792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28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67772-2F5D-799E-07A8-7D338C9DF133}"/>
              </a:ext>
            </a:extLst>
          </p:cNvPr>
          <p:cNvSpPr txBox="1"/>
          <p:nvPr/>
        </p:nvSpPr>
        <p:spPr>
          <a:xfrm>
            <a:off x="627783" y="1154777"/>
            <a:ext cx="1082126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TL using simulated training data and a known SSP shows promise in adapting a trained network to a new environment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Significance: real time application of machine learning to an area of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Transfer learning is faster than training because already have a model prepped for a new data set</a:t>
            </a:r>
          </a:p>
          <a:p>
            <a:pPr marL="457200" indent="-457200">
              <a:buAutoNum type="arabicPeriod"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01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4676D-0913-CD48-3963-C73FCBE4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8BE5-15AF-192C-944F-100CE369C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Future work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E3323-1B81-7E66-8327-B651345A03B3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4DD60-39E2-BFAF-0311-BD901627B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29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AE6406-F0FE-1FB6-C230-9370ACBBE21A}"/>
              </a:ext>
            </a:extLst>
          </p:cNvPr>
          <p:cNvSpPr txBox="1"/>
          <p:nvPr/>
        </p:nvSpPr>
        <p:spPr>
          <a:xfrm>
            <a:off x="678963" y="1131144"/>
            <a:ext cx="61334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Transfer learning with a 45 SSP case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Determining how much synthetic data is required for the transfer data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Assess performance on ships with tones or greater signal to noise ratio 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46542B5-2A24-9178-61B5-824B7554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595" y="352158"/>
            <a:ext cx="3823978" cy="3076842"/>
          </a:xfrm>
          <a:prstGeom prst="rect">
            <a:avLst/>
          </a:prstGeom>
        </p:spPr>
      </p:pic>
      <p:pic>
        <p:nvPicPr>
          <p:cNvPr id="8" name="Picture 7" descr="A chart of a frequency&#10;&#10;AI-generated content may be incorrect.">
            <a:extLst>
              <a:ext uri="{FF2B5EF4-FFF2-40B4-BE49-F238E27FC236}">
                <a16:creationId xmlns:a16="http://schemas.microsoft.com/office/drawing/2014/main" id="{18018198-49E0-2D8B-6D3B-42D4002EE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26" y="3548620"/>
            <a:ext cx="3805024" cy="2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9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78542-EC8E-80DD-8A86-43A639791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7CC64-BBCF-3A17-20E3-57A756C7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Challenges of using deep learning for ocean acoustics</a:t>
            </a:r>
            <a:endParaRPr lang="en-US" sz="3600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B91539-8CE7-82C2-53EA-44109A30745B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7B9BF-070A-8644-5CDD-FB33FF7B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32AA5-5DB9-DF7F-0140-2FF93A45EF77}"/>
              </a:ext>
            </a:extLst>
          </p:cNvPr>
          <p:cNvSpPr txBox="1">
            <a:spLocks/>
          </p:cNvSpPr>
          <p:nvPr/>
        </p:nvSpPr>
        <p:spPr>
          <a:xfrm>
            <a:off x="1151343" y="1754980"/>
            <a:ext cx="5621517" cy="2831081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Lack of labeled training data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Variability in seabed composition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Variability in water depth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Variability in the ocean water sound speed profile (SSP)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0DA37-6496-1ECB-A477-24B15C9FCF3C}"/>
              </a:ext>
            </a:extLst>
          </p:cNvPr>
          <p:cNvSpPr txBox="1"/>
          <p:nvPr/>
        </p:nvSpPr>
        <p:spPr>
          <a:xfrm>
            <a:off x="7246377" y="2478022"/>
            <a:ext cx="3968016" cy="1384995"/>
          </a:xfrm>
          <a:prstGeom prst="rect">
            <a:avLst/>
          </a:prstGeom>
          <a:solidFill>
            <a:srgbClr val="6F93B8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How can you account for SSP variability in a deep learning model?</a:t>
            </a:r>
          </a:p>
        </p:txBody>
      </p:sp>
    </p:spTree>
    <p:extLst>
      <p:ext uri="{BB962C8B-B14F-4D97-AF65-F5344CB8AC3E}">
        <p14:creationId xmlns:p14="http://schemas.microsoft.com/office/powerpoint/2010/main" val="28204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FDB18-784B-F316-1E56-708FDF54F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A37B-48FE-E653-3147-ECD98DB9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689225"/>
            <a:ext cx="11207750" cy="7397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Thank you!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F2897F-3576-88A9-B70E-C507865F6B9E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14492-140B-5BCB-142A-D5D45B6B0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30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995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AB881-0CA2-CBA2-0406-C441E091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8FFF-3921-8AFA-787E-69E82361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Conclusions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7E9A29-6ED3-0A04-1808-65F902B7EB92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CAD41-B7DE-8744-8022-98AF4D3E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31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2A5FF-2239-18A2-AE21-939A742F608D}"/>
              </a:ext>
            </a:extLst>
          </p:cNvPr>
          <p:cNvSpPr txBox="1"/>
          <p:nvPr/>
        </p:nvSpPr>
        <p:spPr>
          <a:xfrm>
            <a:off x="627783" y="1154777"/>
            <a:ext cx="1043645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TL using simulated training data and a known SSP shows promise in adapting a trained network to a new environment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Significance: real time application of machine learning to an area of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Transfer learning is faster than training because already have a model prepped for a new data set</a:t>
            </a:r>
          </a:p>
          <a:p>
            <a:pPr marL="457200" indent="-457200">
              <a:buAutoNum type="arabicPeriod"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22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497A0A-7BF1-6BF4-0435-0B981D924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9BD0-B290-3F00-392A-1117AEB1F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Machine Learning Hyper-parameters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867BD3-08F1-B02B-423B-11583EEDB0B1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BDFC7-8147-79AB-A192-01E131EE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32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FE762-5960-39C4-680C-E08575AB445F}"/>
              </a:ext>
            </a:extLst>
          </p:cNvPr>
          <p:cNvSpPr txBox="1"/>
          <p:nvPr/>
        </p:nvSpPr>
        <p:spPr>
          <a:xfrm>
            <a:off x="602088" y="1166842"/>
            <a:ext cx="1028545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Max number of epochs: 100 </a:t>
            </a:r>
          </a:p>
          <a:p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Early stop criteria: Validation loss does not improve by 0.001 for 3 epochs</a:t>
            </a:r>
          </a:p>
          <a:p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Batch size: 1024 (decreased to 64 for transfer learning)</a:t>
            </a:r>
          </a:p>
          <a:p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Learning Rate: Starts 0.001 &amp; changes each epoch using cosine annealing scheduler</a:t>
            </a:r>
          </a:p>
          <a:p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Training/Validation Split: K-fold cross validation (k=5)</a:t>
            </a:r>
          </a:p>
          <a:p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Optimizer: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AdamW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723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58AFEC-0387-37BE-7CEA-4359F9676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32B0-4CE7-8CA9-8600-18E6078F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What SSPs used for Transfer Learning 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61765-48B1-C790-D0A7-652E9BC19EA4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61666-12E0-490D-D715-B8BB8FCD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33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7" name="Picture 6" descr="A diagram of a sound speed profile&#10;&#10;AI-generated content may be incorrect.">
            <a:extLst>
              <a:ext uri="{FF2B5EF4-FFF2-40B4-BE49-F238E27FC236}">
                <a16:creationId xmlns:a16="http://schemas.microsoft.com/office/drawing/2014/main" id="{68E2EE9A-3A42-9D8F-86C7-6C965D73B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0" y="1279601"/>
            <a:ext cx="6077415" cy="4558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3A34E-C46D-D13A-B114-9B69E60D8745}"/>
              </a:ext>
            </a:extLst>
          </p:cNvPr>
          <p:cNvSpPr txBox="1"/>
          <p:nvPr/>
        </p:nvSpPr>
        <p:spPr>
          <a:xfrm>
            <a:off x="6724185" y="1788916"/>
            <a:ext cx="500689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SSP: mean</a:t>
            </a:r>
          </a:p>
          <a:p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 SSP: min, max and mean</a:t>
            </a:r>
          </a:p>
          <a:p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6 SSP: bolded (closest in location and time to measured ships) </a:t>
            </a:r>
          </a:p>
        </p:txBody>
      </p:sp>
    </p:spTree>
    <p:extLst>
      <p:ext uri="{BB962C8B-B14F-4D97-AF65-F5344CB8AC3E}">
        <p14:creationId xmlns:p14="http://schemas.microsoft.com/office/powerpoint/2010/main" val="119251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7272BB2-E305-7CD2-9F67-38BC8680B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FF205-D764-80C9-BC79-7BCD58FA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Training Accuracy 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D792B5-A2A3-B62A-3FE0-F6C6AACB6137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C5DC1-BF31-EDDB-4ECB-5C09DD12F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34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88CC9-BF8B-6451-B643-DC7B7C2791FD}"/>
              </a:ext>
            </a:extLst>
          </p:cNvPr>
          <p:cNvSpPr txBox="1"/>
          <p:nvPr/>
        </p:nvSpPr>
        <p:spPr>
          <a:xfrm>
            <a:off x="702449" y="971550"/>
            <a:ext cx="1028545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At least 70% accuracy for all models.</a:t>
            </a:r>
          </a:p>
          <a:p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96% accuracy average for models trained with SBCEX 2017, 2022, or combined synthetic data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94% accuracy average for models trained with the global synthetic data sets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90% accuracy average for models with transfer learning data from SBCEX 2022 synthetic data set  </a:t>
            </a:r>
          </a:p>
        </p:txBody>
      </p:sp>
    </p:spTree>
    <p:extLst>
      <p:ext uri="{BB962C8B-B14F-4D97-AF65-F5344CB8AC3E}">
        <p14:creationId xmlns:p14="http://schemas.microsoft.com/office/powerpoint/2010/main" val="1903897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45AA96-2B1D-C606-5A99-C4DE0762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EC7C-1FA6-02A9-EA4B-8556A693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Why are some of the 2017 ships better?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B5A04-44AF-9BB2-19E2-1C950FCB50AA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9CFAC-F23D-EA0E-AAC6-46D50CD8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35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51B1D-8C94-83A2-2830-468F452DE406}"/>
              </a:ext>
            </a:extLst>
          </p:cNvPr>
          <p:cNvSpPr txBox="1"/>
          <p:nvPr/>
        </p:nvSpPr>
        <p:spPr>
          <a:xfrm>
            <a:off x="577024" y="1217450"/>
            <a:ext cx="44422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Very low background noise</a:t>
            </a:r>
          </a:p>
          <a:p>
            <a:endParaRPr lang="en-US" sz="2400" dirty="0"/>
          </a:p>
          <a:p>
            <a:r>
              <a:rPr lang="en-US" sz="2400" dirty="0"/>
              <a:t>Feature work: add more randomly drawn noise during training to make models more robust</a:t>
            </a:r>
          </a:p>
          <a:p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pic>
        <p:nvPicPr>
          <p:cNvPr id="6" name="Picture 5" descr="A green and blue square with black text&#10;&#10;AI-generated content may be incorrect.">
            <a:extLst>
              <a:ext uri="{FF2B5EF4-FFF2-40B4-BE49-F238E27FC236}">
                <a16:creationId xmlns:a16="http://schemas.microsoft.com/office/drawing/2014/main" id="{4C4DF064-11E3-6603-3E3F-99FF6C7E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75"/>
          <a:stretch/>
        </p:blipFill>
        <p:spPr>
          <a:xfrm>
            <a:off x="7951536" y="3864187"/>
            <a:ext cx="3924800" cy="2497066"/>
          </a:xfrm>
          <a:prstGeom prst="rect">
            <a:avLst/>
          </a:prstGeom>
        </p:spPr>
      </p:pic>
      <p:pic>
        <p:nvPicPr>
          <p:cNvPr id="7" name="Picture 6" descr="A chart of a frequency&#10;&#10;AI-generated content may be incorrect.">
            <a:extLst>
              <a:ext uri="{FF2B5EF4-FFF2-40B4-BE49-F238E27FC236}">
                <a16:creationId xmlns:a16="http://schemas.microsoft.com/office/drawing/2014/main" id="{13E3E2BA-0EB6-C336-4DF9-474D80FAEF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913"/>
          <a:stretch/>
        </p:blipFill>
        <p:spPr>
          <a:xfrm>
            <a:off x="5413513" y="3864187"/>
            <a:ext cx="3438926" cy="2497066"/>
          </a:xfrm>
          <a:prstGeom prst="rect">
            <a:avLst/>
          </a:prstGeom>
        </p:spPr>
      </p:pic>
      <p:pic>
        <p:nvPicPr>
          <p:cNvPr id="8" name="Picture 7" descr="A close-up of a chart&#10;&#10;AI-generated content may be incorrect.">
            <a:extLst>
              <a:ext uri="{FF2B5EF4-FFF2-40B4-BE49-F238E27FC236}">
                <a16:creationId xmlns:a16="http://schemas.microsoft.com/office/drawing/2014/main" id="{AF995549-A44D-264F-5B67-A438F319BB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015"/>
          <a:stretch/>
        </p:blipFill>
        <p:spPr>
          <a:xfrm>
            <a:off x="2879998" y="3893272"/>
            <a:ext cx="3434704" cy="2497066"/>
          </a:xfrm>
          <a:prstGeom prst="rect">
            <a:avLst/>
          </a:prstGeom>
        </p:spPr>
      </p:pic>
      <p:pic>
        <p:nvPicPr>
          <p:cNvPr id="9" name="Picture 8" descr="A close-up of a frequency graph&#10;&#10;AI-generated content may be incorrect.">
            <a:extLst>
              <a:ext uri="{FF2B5EF4-FFF2-40B4-BE49-F238E27FC236}">
                <a16:creationId xmlns:a16="http://schemas.microsoft.com/office/drawing/2014/main" id="{78797591-F5EF-E226-1EEF-76DFA372D45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015"/>
          <a:stretch/>
        </p:blipFill>
        <p:spPr>
          <a:xfrm>
            <a:off x="315663" y="3905320"/>
            <a:ext cx="3434704" cy="2497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A0C72A-B6AA-BD0A-7C03-BAF3FEA788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792"/>
          <a:stretch/>
        </p:blipFill>
        <p:spPr>
          <a:xfrm>
            <a:off x="5030979" y="1217450"/>
            <a:ext cx="7065771" cy="24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93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D3660F-4400-E384-117A-5D6F4A42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48EA49-12E1-631C-9ECB-0727572F0345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17619-1BB1-EF00-27A6-6C5CBFFA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36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00ED7F-6303-74DE-A87C-1B4FFC994A00}"/>
              </a:ext>
            </a:extLst>
          </p:cNvPr>
          <p:cNvGrpSpPr/>
          <p:nvPr/>
        </p:nvGrpSpPr>
        <p:grpSpPr>
          <a:xfrm>
            <a:off x="6096000" y="299848"/>
            <a:ext cx="6245678" cy="5732652"/>
            <a:chOff x="5377542" y="92076"/>
            <a:chExt cx="6964136" cy="6525633"/>
          </a:xfrm>
        </p:grpSpPr>
        <p:pic>
          <p:nvPicPr>
            <p:cNvPr id="11" name="Google Shape;148;p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C134C10-0686-EC19-9659-BD803A42D54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377542" y="92076"/>
              <a:ext cx="6964136" cy="65256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6FD3D0-9F54-72E5-AB3F-ACF00815BB44}"/>
                </a:ext>
              </a:extLst>
            </p:cNvPr>
            <p:cNvSpPr/>
            <p:nvPr/>
          </p:nvSpPr>
          <p:spPr>
            <a:xfrm>
              <a:off x="8755660" y="2780261"/>
              <a:ext cx="205460" cy="255547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C82953F-7E89-3A81-9F37-08E78BF812E7}"/>
              </a:ext>
            </a:extLst>
          </p:cNvPr>
          <p:cNvSpPr txBox="1"/>
          <p:nvPr/>
        </p:nvSpPr>
        <p:spPr>
          <a:xfrm>
            <a:off x="473849" y="1039623"/>
            <a:ext cx="575321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Some of the seabed are more correlated with each other than others</a:t>
            </a:r>
          </a:p>
          <a:p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do: When averaging the classifier output, account for the correlation by computing a weighted average</a:t>
            </a:r>
          </a:p>
          <a:p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Network might have a hard time distinguishing between </a:t>
            </a:r>
            <a:r>
              <a:rPr lang="en-US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seabeds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that are </a:t>
            </a:r>
            <a:r>
              <a:rPr lang="en-US" sz="2800">
                <a:latin typeface="Source Sans Pro" panose="020B0503030403020204" pitchFamily="34" charset="0"/>
                <a:ea typeface="Source Sans Pro" panose="020B0503030403020204" pitchFamily="34" charset="0"/>
              </a:rPr>
              <a:t>highly correlated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40CCC-C5DD-970F-62E9-CAA6EAE1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Correlation between </a:t>
            </a:r>
            <a:r>
              <a:rPr lang="en-US" dirty="0" err="1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seabeds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92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1A87BD-01B5-29B0-1E44-016A7B6F2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0091-6EB4-CA99-1A19-0A55EBA5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Tones in some of the specs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2015E1-397D-A47E-36C6-56B50BE23129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AC07D-CA26-A9D9-980B-883C9C80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37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07F3D-BD2A-BEEC-E3D5-08223AB7580D}"/>
              </a:ext>
            </a:extLst>
          </p:cNvPr>
          <p:cNvSpPr txBox="1"/>
          <p:nvPr/>
        </p:nvSpPr>
        <p:spPr>
          <a:xfrm>
            <a:off x="363964" y="1659285"/>
            <a:ext cx="688432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ORCA had trouble calculating modes at certain frequencies</a:t>
            </a:r>
          </a:p>
          <a:p>
            <a:endParaRPr lang="en-US" sz="3200" dirty="0"/>
          </a:p>
          <a:p>
            <a:r>
              <a:rPr lang="en-US" sz="3200" dirty="0"/>
              <a:t>These broadband noises are often features in measured spectrograms any time there are tonal sounds in the area</a:t>
            </a:r>
          </a:p>
        </p:txBody>
      </p:sp>
      <p:pic>
        <p:nvPicPr>
          <p:cNvPr id="6" name="Picture 5" descr="A green and blue chart&#10;&#10;AI-generated content may be incorrect.">
            <a:extLst>
              <a:ext uri="{FF2B5EF4-FFF2-40B4-BE49-F238E27FC236}">
                <a16:creationId xmlns:a16="http://schemas.microsoft.com/office/drawing/2014/main" id="{A956DDA9-CD7F-494B-7D8E-4E5029D2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37" r="-10741"/>
          <a:stretch/>
        </p:blipFill>
        <p:spPr>
          <a:xfrm>
            <a:off x="7305263" y="713619"/>
            <a:ext cx="4886737" cy="2923206"/>
          </a:xfrm>
          <a:prstGeom prst="rect">
            <a:avLst/>
          </a:prstGeom>
        </p:spPr>
      </p:pic>
      <p:pic>
        <p:nvPicPr>
          <p:cNvPr id="8" name="Picture 7" descr="A chart of a frequency&#10;&#10;AI-generated content may be incorrect.">
            <a:extLst>
              <a:ext uri="{FF2B5EF4-FFF2-40B4-BE49-F238E27FC236}">
                <a16:creationId xmlns:a16="http://schemas.microsoft.com/office/drawing/2014/main" id="{313FC99E-E8B2-82E2-86B3-1F867949A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78" y="3636825"/>
            <a:ext cx="3537395" cy="265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69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91FB5A-E7B7-55A8-17A6-71ED5677F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EDA8A-6233-AE89-9C10-E42C388AD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Mapping of synthetic data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A0DEE0-3CCC-54E6-27BE-2A2F55D28651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26918-CA8A-1BD3-9407-98186D96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38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EE1B52-DBCB-8F06-FE7D-1815AAA9436C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Synthetic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071757-6B8B-5B23-8489-C073F74E9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872" y="154649"/>
            <a:ext cx="2829004" cy="609727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BF8706E-6F96-FFEA-392A-C155922FE4B4}"/>
              </a:ext>
            </a:extLst>
          </p:cNvPr>
          <p:cNvSpPr txBox="1">
            <a:spLocks/>
          </p:cNvSpPr>
          <p:nvPr/>
        </p:nvSpPr>
        <p:spPr>
          <a:xfrm>
            <a:off x="241299" y="1722155"/>
            <a:ext cx="8367442" cy="4133643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Select sparse representation: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	121 time steps over 20 mins 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	123 frequencies 360-1100 Hz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Zero-mean levels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Divide by the standard deviation: </a:t>
            </a:r>
            <a:r>
              <a:rPr lang="en-US" sz="2133" dirty="0">
                <a:solidFill>
                  <a:schemeClr val="accent1">
                    <a:lumMod val="50000"/>
                  </a:schemeClr>
                </a:solidFill>
                <a:latin typeface="Symbol" pitchFamily="2" charset="2"/>
              </a:rPr>
              <a:t>s=1</a:t>
            </a:r>
            <a:endParaRPr lang="en-US" sz="2133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Reassign outliers to +/- 3</a:t>
            </a:r>
            <a:r>
              <a:rPr lang="en-US" sz="2133" dirty="0">
                <a:solidFill>
                  <a:schemeClr val="accent1">
                    <a:lumMod val="50000"/>
                  </a:schemeClr>
                </a:solidFill>
                <a:latin typeface="Symbol" pitchFamily="2" charset="2"/>
              </a:rPr>
              <a:t>s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/>
              <a:buAutoNum type="arabicPeriod"/>
            </a:pP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Map (-3</a:t>
            </a:r>
            <a:r>
              <a:rPr lang="en-US" sz="2133" dirty="0">
                <a:solidFill>
                  <a:schemeClr val="accent1">
                    <a:lumMod val="50000"/>
                  </a:schemeClr>
                </a:solidFill>
                <a:latin typeface="Symbol" pitchFamily="2" charset="2"/>
              </a:rPr>
              <a:t>s</a:t>
            </a: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, 3</a:t>
            </a:r>
            <a:r>
              <a:rPr lang="en-US" sz="2133" dirty="0">
                <a:solidFill>
                  <a:schemeClr val="accent1">
                    <a:lumMod val="50000"/>
                  </a:schemeClr>
                </a:solidFill>
                <a:latin typeface="Symbol" pitchFamily="2" charset="2"/>
              </a:rPr>
              <a:t>s</a:t>
            </a: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) =&gt; (0,1)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/>
              <a:buAutoNum type="arabicPeriod"/>
            </a:pPr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Add white gaussian noise to each sample during training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2F2C82-A6CB-1E34-943B-DD58D19AE349}"/>
              </a:ext>
            </a:extLst>
          </p:cNvPr>
          <p:cNvSpPr/>
          <p:nvPr/>
        </p:nvSpPr>
        <p:spPr>
          <a:xfrm>
            <a:off x="128016" y="6113426"/>
            <a:ext cx="78341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Amos </a:t>
            </a:r>
            <a:r>
              <a:rPr lang="en-US" sz="1200" i="1" dirty="0">
                <a:solidFill>
                  <a:srgbClr val="22222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et al</a:t>
            </a:r>
            <a:r>
              <a:rPr lang="en-US" sz="1200" dirty="0">
                <a:solidFill>
                  <a:srgbClr val="22222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Proc. Mtgs. </a:t>
            </a:r>
            <a:r>
              <a:rPr lang="en-US" sz="1200" dirty="0" err="1">
                <a:solidFill>
                  <a:srgbClr val="22222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Acoust</a:t>
            </a:r>
            <a:r>
              <a:rPr lang="en-US" sz="1200" dirty="0">
                <a:solidFill>
                  <a:srgbClr val="22222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. 47, 070016 (2022).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B93D40-0A13-BFB2-99A7-6540BB00E00E}"/>
              </a:ext>
            </a:extLst>
          </p:cNvPr>
          <p:cNvSpPr/>
          <p:nvPr/>
        </p:nvSpPr>
        <p:spPr>
          <a:xfrm>
            <a:off x="8691872" y="231775"/>
            <a:ext cx="292608" cy="21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8D4B3D-F54F-6BA7-05E4-E30ADB80F4A2}"/>
              </a:ext>
            </a:extLst>
          </p:cNvPr>
          <p:cNvSpPr/>
          <p:nvPr/>
        </p:nvSpPr>
        <p:spPr>
          <a:xfrm>
            <a:off x="8691872" y="2121535"/>
            <a:ext cx="292608" cy="21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D8CDF7-4AB4-C5DE-5F2A-309B7AA37F81}"/>
              </a:ext>
            </a:extLst>
          </p:cNvPr>
          <p:cNvSpPr/>
          <p:nvPr/>
        </p:nvSpPr>
        <p:spPr>
          <a:xfrm>
            <a:off x="8691872" y="3974576"/>
            <a:ext cx="292608" cy="21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5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42A8C5-53FC-7312-6436-9814B02D9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F127-99D2-C077-D8E1-87DCD698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Environment Models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B75563-C4F4-98EF-936B-834F170D7F20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8F56B-DF3F-4E8E-1A2B-628EE3A2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39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88909-8A8B-C6CC-61EB-73A6125E25BA}"/>
              </a:ext>
            </a:extLst>
          </p:cNvPr>
          <p:cNvSpPr/>
          <p:nvPr/>
        </p:nvSpPr>
        <p:spPr>
          <a:xfrm>
            <a:off x="8691872" y="231775"/>
            <a:ext cx="292608" cy="21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04271C-A2DA-440B-E7AD-0EC23EFCFA64}"/>
              </a:ext>
            </a:extLst>
          </p:cNvPr>
          <p:cNvGrpSpPr/>
          <p:nvPr/>
        </p:nvGrpSpPr>
        <p:grpSpPr>
          <a:xfrm>
            <a:off x="610497" y="1574427"/>
            <a:ext cx="10971006" cy="3709146"/>
            <a:chOff x="754500" y="1663635"/>
            <a:chExt cx="10971006" cy="37091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A15E19-FC21-9287-6121-54EEEE6D8E11}"/>
                </a:ext>
              </a:extLst>
            </p:cNvPr>
            <p:cNvSpPr/>
            <p:nvPr/>
          </p:nvSpPr>
          <p:spPr>
            <a:xfrm>
              <a:off x="8691872" y="2121535"/>
              <a:ext cx="292608" cy="212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9C8E96-AD49-009D-5B5A-7A4668336025}"/>
                </a:ext>
              </a:extLst>
            </p:cNvPr>
            <p:cNvSpPr/>
            <p:nvPr/>
          </p:nvSpPr>
          <p:spPr>
            <a:xfrm>
              <a:off x="8691872" y="3974576"/>
              <a:ext cx="292608" cy="212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9A2236-9F3D-CF06-9874-32DB38E42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4842" y="1753402"/>
              <a:ext cx="1939005" cy="29235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9EFB3F-E0B5-C866-12E8-C9B8066F7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5453"/>
            <a:stretch/>
          </p:blipFill>
          <p:spPr>
            <a:xfrm>
              <a:off x="3500129" y="1758319"/>
              <a:ext cx="4135959" cy="36144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1385212-F98C-3DE7-7616-3560FEC76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0387" y="1663635"/>
              <a:ext cx="2111568" cy="30133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0D4909-21A3-B8B4-74D1-0A43DF3EA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18861" y="1780850"/>
              <a:ext cx="2006645" cy="354732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58679AE-FA62-10F1-0B2D-65076FC18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84171"/>
            <a:stretch/>
          </p:blipFill>
          <p:spPr>
            <a:xfrm>
              <a:off x="754500" y="1758319"/>
              <a:ext cx="774366" cy="3614462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54FEFB-DC6F-C141-1026-8F7745EE0C42}"/>
                </a:ext>
              </a:extLst>
            </p:cNvPr>
            <p:cNvSpPr/>
            <p:nvPr/>
          </p:nvSpPr>
          <p:spPr>
            <a:xfrm>
              <a:off x="4438185" y="1695385"/>
              <a:ext cx="1092820" cy="117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2E3152-A0A4-C810-AE3B-0CE8289F0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91695" y="4653715"/>
              <a:ext cx="1695687" cy="59063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5AC4B4-DC8B-5D32-A5AE-54B49EC4F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3573" y="4645895"/>
              <a:ext cx="1695687" cy="590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83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964CE-10A4-F2B0-0720-3E0F62C57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946F-0337-CC50-627D-3FC1E14B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Research goals </a:t>
            </a:r>
            <a:endParaRPr lang="en-US" sz="3600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8EEAFF-CAA5-3F35-0251-E0D59B9F5527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93708-7A36-6742-CCAB-A9E0A85A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4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995EB-F2EA-6F11-8690-4D0E40AF1D7C}"/>
              </a:ext>
            </a:extLst>
          </p:cNvPr>
          <p:cNvSpPr txBox="1">
            <a:spLocks/>
          </p:cNvSpPr>
          <p:nvPr/>
        </p:nvSpPr>
        <p:spPr>
          <a:xfrm>
            <a:off x="5805295" y="908801"/>
            <a:ext cx="5963033" cy="838854"/>
          </a:xfrm>
          <a:solidFill>
            <a:srgbClr val="BCCDDE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>
              <a:spcBef>
                <a:spcPts val="800"/>
              </a:spcBef>
              <a:spcAft>
                <a:spcPts val="800"/>
              </a:spcAft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20B806-3ADE-DEB2-672C-5853DD0D913E}"/>
              </a:ext>
            </a:extLst>
          </p:cNvPr>
          <p:cNvSpPr txBox="1">
            <a:spLocks/>
          </p:cNvSpPr>
          <p:nvPr/>
        </p:nvSpPr>
        <p:spPr>
          <a:xfrm>
            <a:off x="701323" y="4499347"/>
            <a:ext cx="1981192" cy="1169601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SSP close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location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time </a:t>
            </a:r>
          </a:p>
        </p:txBody>
      </p:sp>
      <p:pic>
        <p:nvPicPr>
          <p:cNvPr id="10" name="Picture 9" descr="A diagram of a frequency&#10;&#10;AI-generated content may be incorrect.">
            <a:extLst>
              <a:ext uri="{FF2B5EF4-FFF2-40B4-BE49-F238E27FC236}">
                <a16:creationId xmlns:a16="http://schemas.microsoft.com/office/drawing/2014/main" id="{25604E45-3074-3510-D065-902A683B5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" y="1653186"/>
            <a:ext cx="3268996" cy="2451747"/>
          </a:xfrm>
          <a:prstGeom prst="rect">
            <a:avLst/>
          </a:prstGeom>
        </p:spPr>
      </p:pic>
      <p:pic>
        <p:nvPicPr>
          <p:cNvPr id="12" name="Picture 11" descr="A graph of a sound speed profile&#10;&#10;AI-generated content may be incorrect.">
            <a:extLst>
              <a:ext uri="{FF2B5EF4-FFF2-40B4-BE49-F238E27FC236}">
                <a16:creationId xmlns:a16="http://schemas.microsoft.com/office/drawing/2014/main" id="{A373495D-A1E3-949B-E85A-4C3FD76FD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60" y="3911178"/>
            <a:ext cx="3127921" cy="23459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AAF8B4-265C-90A7-EB15-1B1E794B2A89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Given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2B0226-A3CB-E10A-61A8-AB6BECBCC4DD}"/>
              </a:ext>
            </a:extLst>
          </p:cNvPr>
          <p:cNvSpPr txBox="1">
            <a:spLocks/>
          </p:cNvSpPr>
          <p:nvPr/>
        </p:nvSpPr>
        <p:spPr>
          <a:xfrm>
            <a:off x="3000278" y="2467946"/>
            <a:ext cx="2039050" cy="822226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Measured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SOO noise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39CE5C-E21C-399A-4CBC-FE9CC5CE686A}"/>
              </a:ext>
            </a:extLst>
          </p:cNvPr>
          <p:cNvSpPr txBox="1"/>
          <p:nvPr/>
        </p:nvSpPr>
        <p:spPr>
          <a:xfrm>
            <a:off x="5805295" y="2017656"/>
            <a:ext cx="5963033" cy="830997"/>
          </a:xfrm>
          <a:prstGeom prst="rect">
            <a:avLst/>
          </a:prstGeom>
          <a:solidFill>
            <a:srgbClr val="BCCDDE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 networks based on known SSP 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close in location but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in time to test data 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FFE64-E18B-48C9-75F3-DA50BEF3E99A}"/>
              </a:ext>
            </a:extLst>
          </p:cNvPr>
          <p:cNvSpPr txBox="1"/>
          <p:nvPr/>
        </p:nvSpPr>
        <p:spPr>
          <a:xfrm>
            <a:off x="5805292" y="3178351"/>
            <a:ext cx="5963033" cy="830997"/>
          </a:xfrm>
          <a:prstGeom prst="rect">
            <a:avLst/>
          </a:prstGeom>
          <a:solidFill>
            <a:srgbClr val="BCCDDE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 network with a general set of SSPs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close in location or time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F88EA3-AFEE-45B5-291B-6832927D484F}"/>
              </a:ext>
            </a:extLst>
          </p:cNvPr>
          <p:cNvSpPr txBox="1"/>
          <p:nvPr/>
        </p:nvSpPr>
        <p:spPr>
          <a:xfrm>
            <a:off x="5845175" y="4335738"/>
            <a:ext cx="5963033" cy="1200329"/>
          </a:xfrm>
          <a:prstGeom prst="rect">
            <a:avLst/>
          </a:prstGeom>
          <a:solidFill>
            <a:srgbClr val="BCCDDE"/>
          </a:solidFill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Apply transfer learning to general SSP network using known SSP </a:t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close in location and time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D61526-8430-AB55-373A-FFDD59AFAD8C}"/>
              </a:ext>
            </a:extLst>
          </p:cNvPr>
          <p:cNvSpPr txBox="1"/>
          <p:nvPr/>
        </p:nvSpPr>
        <p:spPr>
          <a:xfrm>
            <a:off x="5805292" y="858615"/>
            <a:ext cx="5963033" cy="830997"/>
          </a:xfrm>
          <a:prstGeom prst="rect">
            <a:avLst/>
          </a:prstGeom>
          <a:solidFill>
            <a:srgbClr val="BCCDDE"/>
          </a:solidFill>
        </p:spPr>
        <p:txBody>
          <a:bodyPr wrap="square">
            <a:spAutoFit/>
          </a:bodyPr>
          <a:lstStyle/>
          <a:p>
            <a:pPr lvl="1">
              <a:spcBef>
                <a:spcPts val="800"/>
              </a:spcBef>
              <a:spcAft>
                <a:spcPts val="800"/>
              </a:spcAft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Train networks based on known SSP close in location and time to test data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5441-833D-DE3B-D1EA-578D5904229C}"/>
              </a:ext>
            </a:extLst>
          </p:cNvPr>
          <p:cNvSpPr/>
          <p:nvPr/>
        </p:nvSpPr>
        <p:spPr>
          <a:xfrm>
            <a:off x="841248" y="1644042"/>
            <a:ext cx="1837944" cy="1846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0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9" grpId="0" animBg="1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7AF41-4C39-DD36-9EE8-FA4BC329E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8EBD4-C515-AAFC-FC1F-9E939BDD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Deep Learning Methods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F81B40-A904-DAFF-5F08-33A2CDCC4DD5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C3263-3C14-B87A-A6DC-044E1A02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5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F11E43-F4E4-C952-9B3E-7C76CE708A2B}"/>
              </a:ext>
            </a:extLst>
          </p:cNvPr>
          <p:cNvGrpSpPr/>
          <p:nvPr/>
        </p:nvGrpSpPr>
        <p:grpSpPr>
          <a:xfrm>
            <a:off x="8040414" y="130257"/>
            <a:ext cx="3408636" cy="3056716"/>
            <a:chOff x="5473051" y="924366"/>
            <a:chExt cx="5079258" cy="43884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D1B3B0-6D46-9FBC-CF16-BA20BB190067}"/>
                </a:ext>
              </a:extLst>
            </p:cNvPr>
            <p:cNvSpPr/>
            <p:nvPr/>
          </p:nvSpPr>
          <p:spPr>
            <a:xfrm>
              <a:off x="5473051" y="1722009"/>
              <a:ext cx="5079258" cy="269647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38DB0A-0CCF-9D39-9964-D1175C5C4F65}"/>
                </a:ext>
              </a:extLst>
            </p:cNvPr>
            <p:cNvSpPr/>
            <p:nvPr/>
          </p:nvSpPr>
          <p:spPr>
            <a:xfrm>
              <a:off x="5473051" y="4418488"/>
              <a:ext cx="5079258" cy="894376"/>
            </a:xfrm>
            <a:prstGeom prst="rect">
              <a:avLst/>
            </a:prstGeom>
            <a:solidFill>
              <a:srgbClr val="E8E5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2A9F672-B835-CE8A-C2D2-E3B0307B72F8}"/>
                </a:ext>
              </a:extLst>
            </p:cNvPr>
            <p:cNvGrpSpPr/>
            <p:nvPr/>
          </p:nvGrpSpPr>
          <p:grpSpPr>
            <a:xfrm>
              <a:off x="9356585" y="2322524"/>
              <a:ext cx="266977" cy="2095964"/>
              <a:chOff x="3891206" y="2449524"/>
              <a:chExt cx="266977" cy="2095964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540E98F-CEF6-1054-60FB-496B7E9376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4695" y="2603036"/>
                <a:ext cx="0" cy="18154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05CD217-D11B-06EF-CF15-4AC406AAFBC6}"/>
                  </a:ext>
                </a:extLst>
              </p:cNvPr>
              <p:cNvSpPr/>
              <p:nvPr/>
            </p:nvSpPr>
            <p:spPr>
              <a:xfrm>
                <a:off x="3951277" y="2449524"/>
                <a:ext cx="146836" cy="153512"/>
              </a:xfrm>
              <a:prstGeom prst="ellipse">
                <a:avLst/>
              </a:prstGeom>
              <a:solidFill>
                <a:srgbClr val="ECD84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E8D9F99-4163-BB88-BF05-98CC350C4236}"/>
                  </a:ext>
                </a:extLst>
              </p:cNvPr>
              <p:cNvSpPr/>
              <p:nvPr/>
            </p:nvSpPr>
            <p:spPr>
              <a:xfrm>
                <a:off x="3891206" y="4418488"/>
                <a:ext cx="266977" cy="1270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2C5821B-7853-FC9A-98D6-E54214422C9B}"/>
                  </a:ext>
                </a:extLst>
              </p:cNvPr>
              <p:cNvSpPr/>
              <p:nvPr/>
            </p:nvSpPr>
            <p:spPr>
              <a:xfrm>
                <a:off x="3977976" y="287148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BBF62AE-E28E-7C02-0E23-37B77B7D1149}"/>
                  </a:ext>
                </a:extLst>
              </p:cNvPr>
              <p:cNvSpPr/>
              <p:nvPr/>
            </p:nvSpPr>
            <p:spPr>
              <a:xfrm>
                <a:off x="3977976" y="3181908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14E0F41-1119-339B-0E1D-33DCE5143127}"/>
                  </a:ext>
                </a:extLst>
              </p:cNvPr>
              <p:cNvSpPr/>
              <p:nvPr/>
            </p:nvSpPr>
            <p:spPr>
              <a:xfrm>
                <a:off x="3977663" y="348977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DAAB9-8207-7F08-A632-642FCC69B520}"/>
                  </a:ext>
                </a:extLst>
              </p:cNvPr>
              <p:cNvSpPr/>
              <p:nvPr/>
            </p:nvSpPr>
            <p:spPr>
              <a:xfrm>
                <a:off x="3977662" y="3797632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7DFD0EE-4458-471C-1A4B-448B90689A68}"/>
                </a:ext>
              </a:extLst>
            </p:cNvPr>
            <p:cNvGrpSpPr/>
            <p:nvPr/>
          </p:nvGrpSpPr>
          <p:grpSpPr>
            <a:xfrm>
              <a:off x="6238666" y="2322524"/>
              <a:ext cx="266977" cy="2095964"/>
              <a:chOff x="3891206" y="2449524"/>
              <a:chExt cx="266977" cy="2095964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108116D-B441-234F-CA13-B152B971F7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4695" y="2603036"/>
                <a:ext cx="0" cy="18154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0E516E0-334F-1287-F2BF-AC61863208F9}"/>
                  </a:ext>
                </a:extLst>
              </p:cNvPr>
              <p:cNvSpPr/>
              <p:nvPr/>
            </p:nvSpPr>
            <p:spPr>
              <a:xfrm>
                <a:off x="3951277" y="2449524"/>
                <a:ext cx="146836" cy="153512"/>
              </a:xfrm>
              <a:prstGeom prst="ellipse">
                <a:avLst/>
              </a:prstGeom>
              <a:solidFill>
                <a:srgbClr val="ECD84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FDCFEFC-CCA1-55FD-D266-3EBD7CBF8BB7}"/>
                  </a:ext>
                </a:extLst>
              </p:cNvPr>
              <p:cNvSpPr/>
              <p:nvPr/>
            </p:nvSpPr>
            <p:spPr>
              <a:xfrm>
                <a:off x="3891206" y="4418488"/>
                <a:ext cx="266977" cy="1270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6C592A8-DD9D-69B4-74B8-A04B59F2D415}"/>
                  </a:ext>
                </a:extLst>
              </p:cNvPr>
              <p:cNvSpPr/>
              <p:nvPr/>
            </p:nvSpPr>
            <p:spPr>
              <a:xfrm>
                <a:off x="3977976" y="287148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5300EFB-FBD9-5457-425B-F03B29581C96}"/>
                  </a:ext>
                </a:extLst>
              </p:cNvPr>
              <p:cNvSpPr/>
              <p:nvPr/>
            </p:nvSpPr>
            <p:spPr>
              <a:xfrm>
                <a:off x="3977976" y="3181908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28F6056-74EF-9C37-B657-0B14B4C19D79}"/>
                  </a:ext>
                </a:extLst>
              </p:cNvPr>
              <p:cNvSpPr/>
              <p:nvPr/>
            </p:nvSpPr>
            <p:spPr>
              <a:xfrm>
                <a:off x="3977663" y="3489770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926AF6F-0E57-ED8A-2AA4-C0105808F21C}"/>
                  </a:ext>
                </a:extLst>
              </p:cNvPr>
              <p:cNvSpPr/>
              <p:nvPr/>
            </p:nvSpPr>
            <p:spPr>
              <a:xfrm>
                <a:off x="3977662" y="3797632"/>
                <a:ext cx="94061" cy="83969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Graphic 29" descr="Tug boat with solid fill">
              <a:extLst>
                <a:ext uri="{FF2B5EF4-FFF2-40B4-BE49-F238E27FC236}">
                  <a16:creationId xmlns:a16="http://schemas.microsoft.com/office/drawing/2014/main" id="{E1C9D6DA-08D5-6759-56B4-7C44CD850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12680" y="924366"/>
              <a:ext cx="914400" cy="91440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B2AE5CD-0E05-981C-AAEF-776B23C48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59" y="1053894"/>
            <a:ext cx="6222124" cy="21330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4D8AB2C-9373-A926-DBAC-C8D097B80106}"/>
              </a:ext>
            </a:extLst>
          </p:cNvPr>
          <p:cNvSpPr txBox="1"/>
          <p:nvPr/>
        </p:nvSpPr>
        <p:spPr>
          <a:xfrm>
            <a:off x="898176" y="3279796"/>
            <a:ext cx="2690648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Synthetic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2A0C9D1-5088-0CB5-0DF5-27BD031E98FC}"/>
              </a:ext>
            </a:extLst>
          </p:cNvPr>
          <p:cNvCxnSpPr>
            <a:cxnSpLocks/>
          </p:cNvCxnSpPr>
          <p:nvPr/>
        </p:nvCxnSpPr>
        <p:spPr>
          <a:xfrm>
            <a:off x="4151589" y="4071866"/>
            <a:ext cx="43092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9BCCBA8-BB6E-9963-1E11-8B0868813F20}"/>
              </a:ext>
            </a:extLst>
          </p:cNvPr>
          <p:cNvSpPr txBox="1"/>
          <p:nvPr/>
        </p:nvSpPr>
        <p:spPr>
          <a:xfrm>
            <a:off x="4937466" y="3830555"/>
            <a:ext cx="2690648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Train ML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AC79BA-8012-85A5-6746-A655AE5907B4}"/>
              </a:ext>
            </a:extLst>
          </p:cNvPr>
          <p:cNvSpPr txBox="1"/>
          <p:nvPr/>
        </p:nvSpPr>
        <p:spPr>
          <a:xfrm>
            <a:off x="8040414" y="2734992"/>
            <a:ext cx="2690648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Measured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B8ABAA-0DB2-BD07-CB37-EE88D757F76A}"/>
              </a:ext>
            </a:extLst>
          </p:cNvPr>
          <p:cNvSpPr txBox="1"/>
          <p:nvPr/>
        </p:nvSpPr>
        <p:spPr>
          <a:xfrm>
            <a:off x="9112469" y="5136482"/>
            <a:ext cx="2690648" cy="830997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Classification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1x34 output</a:t>
            </a:r>
          </a:p>
        </p:txBody>
      </p:sp>
      <p:pic>
        <p:nvPicPr>
          <p:cNvPr id="44" name="Picture 43" descr="A diagram of a chart&#10;&#10;Description automatically generated with medium confidence">
            <a:extLst>
              <a:ext uri="{FF2B5EF4-FFF2-40B4-BE49-F238E27FC236}">
                <a16:creationId xmlns:a16="http://schemas.microsoft.com/office/drawing/2014/main" id="{79FE4F93-5273-9CEF-50C9-7EDF2C1C9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589" y="4403803"/>
            <a:ext cx="4262403" cy="188700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C2F0B1B-AB22-8B36-61ED-C0D91256FB12}"/>
              </a:ext>
            </a:extLst>
          </p:cNvPr>
          <p:cNvCxnSpPr>
            <a:cxnSpLocks/>
          </p:cNvCxnSpPr>
          <p:nvPr/>
        </p:nvCxnSpPr>
        <p:spPr>
          <a:xfrm>
            <a:off x="7824952" y="4150694"/>
            <a:ext cx="1760482" cy="70508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33AD2B-91CF-9301-BE43-D3E471FC0D1E}"/>
              </a:ext>
            </a:extLst>
          </p:cNvPr>
          <p:cNvCxnSpPr>
            <a:cxnSpLocks/>
          </p:cNvCxnSpPr>
          <p:nvPr/>
        </p:nvCxnSpPr>
        <p:spPr>
          <a:xfrm>
            <a:off x="9836092" y="3284159"/>
            <a:ext cx="0" cy="157162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251B5C3-F39E-8553-10E9-10FAAB9830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3608"/>
          <a:stretch/>
        </p:blipFill>
        <p:spPr>
          <a:xfrm>
            <a:off x="741145" y="3853044"/>
            <a:ext cx="2847679" cy="2233586"/>
          </a:xfrm>
          <a:prstGeom prst="rect">
            <a:avLst/>
          </a:prstGeom>
        </p:spPr>
      </p:pic>
      <p:pic>
        <p:nvPicPr>
          <p:cNvPr id="51" name="Picture 50" descr="A diagram of a frequency&#10;&#10;AI-generated content may be incorrect.">
            <a:extLst>
              <a:ext uri="{FF2B5EF4-FFF2-40B4-BE49-F238E27FC236}">
                <a16:creationId xmlns:a16="http://schemas.microsoft.com/office/drawing/2014/main" id="{CE958225-2C8E-9379-0875-3DE919799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186" y="3230662"/>
            <a:ext cx="1920489" cy="14403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6C8243-6BF3-2323-23D6-75784309D532}"/>
              </a:ext>
            </a:extLst>
          </p:cNvPr>
          <p:cNvSpPr/>
          <p:nvPr/>
        </p:nvSpPr>
        <p:spPr>
          <a:xfrm>
            <a:off x="508149" y="3792966"/>
            <a:ext cx="459259" cy="315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5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31A19-5964-A356-0B02-73174F46F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CF2C-0059-5FFC-1C23-59B06695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Synthetic source level of ships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D6417-7298-CC9E-F34E-0E996361DD27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A8331-60E0-9A88-55AF-6CA732F6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6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BC3D9F-5CD3-083E-ADB8-3D7BA8130785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Synthetic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E25D0EFB-B6E6-B9C2-E920-56FDE31DE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500" y="2564161"/>
                <a:ext cx="7885492" cy="1852391"/>
              </a:xfr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14141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2E5D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141414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2E5D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800"/>
                  </a:spcAft>
                </a:pPr>
                <a:r>
                  <a:rPr lang="en-US" sz="2800" b="1" dirty="0">
                    <a:solidFill>
                      <a:srgbClr val="6F93B8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Source Level: </a:t>
                </a:r>
                <a:r>
                  <a:rPr lang="en-US" sz="2800" dirty="0">
                    <a:solidFill>
                      <a:srgbClr val="6F93B8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Wales &amp; </a:t>
                </a:r>
                <a:r>
                  <a:rPr lang="en-US" sz="2800" dirty="0" err="1">
                    <a:solidFill>
                      <a:srgbClr val="6F93B8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Heitmeyer</a:t>
                </a:r>
                <a:r>
                  <a:rPr lang="en-US" sz="2800" baseline="30000" dirty="0" err="1">
                    <a:solidFill>
                      <a:srgbClr val="6F93B8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b,c</a:t>
                </a:r>
                <a:r>
                  <a:rPr lang="en-US" sz="2800" dirty="0">
                    <a:solidFill>
                      <a:srgbClr val="6F93B8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33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2133" b="0" i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sz="2133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33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133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33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33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133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33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− 10</m:t>
                      </m:r>
                      <m:r>
                        <m:rPr>
                          <m:sty m:val="p"/>
                        </m:rPr>
                        <a:rPr lang="en-US" sz="2133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133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33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133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33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133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3.594</m:t>
                          </m:r>
                        </m:sup>
                      </m:sSup>
                      <m:r>
                        <a:rPr lang="en-US" sz="2133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 + 10</m:t>
                      </m:r>
                      <m:r>
                        <m:rPr>
                          <m:sty m:val="p"/>
                        </m:rPr>
                        <a:rPr lang="en-US" sz="2133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sz="2133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133" i="1" dirty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133" i="1" dirty="0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133" i="1" dirty="0" smtClean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133" i="1" dirty="0" smtClean="0">
                                              <a:solidFill>
                                                <a:schemeClr val="accent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2133" i="1" dirty="0" smtClean="0">
                                                  <a:solidFill>
                                                    <a:schemeClr val="accent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133" i="1" dirty="0" smtClean="0">
                                                  <a:solidFill>
                                                    <a:schemeClr val="accent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133" i="1" dirty="0" smtClean="0">
                                                  <a:solidFill>
                                                    <a:schemeClr val="accent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340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133" i="1" dirty="0" smtClean="0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133" i="1" dirty="0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0.917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Aft>
                    <a:spcPts val="800"/>
                  </a:spcAft>
                </a:pPr>
                <a:endParaRPr lang="en-US" sz="2133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Aft>
                    <a:spcPts val="800"/>
                  </a:spcAft>
                </a:pPr>
                <a:endParaRPr lang="en-US" sz="2133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Aft>
                    <a:spcPts val="800"/>
                  </a:spcAft>
                </a:pPr>
                <a:endParaRPr lang="en-US" sz="2133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457200" indent="-457200">
                  <a:spcAft>
                    <a:spcPts val="800"/>
                  </a:spcAft>
                  <a:buAutoNum type="arabicPeriod"/>
                </a:pPr>
                <a:endParaRPr lang="en-US" sz="2133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457200" indent="-457200">
                  <a:spcAft>
                    <a:spcPts val="800"/>
                  </a:spcAft>
                  <a:buAutoNum type="arabicPeriod"/>
                </a:pPr>
                <a:endParaRPr lang="en-US" sz="2133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457200" indent="-457200">
                  <a:spcAft>
                    <a:spcPts val="800"/>
                  </a:spcAft>
                  <a:buAutoNum type="arabicPeriod"/>
                </a:pPr>
                <a:endParaRPr lang="en-US" sz="2133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E25D0EFB-B6E6-B9C2-E920-56FDE31DE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0" y="2564161"/>
                <a:ext cx="7885492" cy="185239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D07AA64D-689C-ADCD-B20F-2A2477EAB950}"/>
              </a:ext>
            </a:extLst>
          </p:cNvPr>
          <p:cNvSpPr txBox="1"/>
          <p:nvPr/>
        </p:nvSpPr>
        <p:spPr>
          <a:xfrm>
            <a:off x="0" y="5916229"/>
            <a:ext cx="6837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b. Wales &amp;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Heitmeyer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(2002). An ensemble source spectra model for merchant ship-radiated noise. </a:t>
            </a: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JASA.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c.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Heitmeyer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et al.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(2003). Shipping noise predictions: capabilities &amp; limitations. MSTJ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B27AB4-FA8E-B909-6824-918924B4480E}"/>
                  </a:ext>
                </a:extLst>
              </p:cNvPr>
              <p:cNvSpPr txBox="1"/>
              <p:nvPr/>
            </p:nvSpPr>
            <p:spPr>
              <a:xfrm>
                <a:off x="425500" y="1873215"/>
                <a:ext cx="59141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𝑹𝑳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𝑺𝑳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B27AB4-FA8E-B909-6824-918924B44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0" y="1873215"/>
                <a:ext cx="5914183" cy="369332"/>
              </a:xfrm>
              <a:prstGeom prst="rect">
                <a:avLst/>
              </a:prstGeom>
              <a:blipFill>
                <a:blip r:embed="rId4"/>
                <a:stretch>
                  <a:fillRect l="-1031" t="-1639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1DF5C435-9332-3F17-DFA3-C5108CB1D801}"/>
              </a:ext>
            </a:extLst>
          </p:cNvPr>
          <p:cNvSpPr txBox="1">
            <a:spLocks/>
          </p:cNvSpPr>
          <p:nvPr/>
        </p:nvSpPr>
        <p:spPr>
          <a:xfrm>
            <a:off x="750620" y="4247577"/>
            <a:ext cx="5946646" cy="631474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Suitable for the 360 - 1100Hz band</a:t>
            </a:r>
          </a:p>
        </p:txBody>
      </p:sp>
      <p:pic>
        <p:nvPicPr>
          <p:cNvPr id="57" name="Picture 56" descr="Chart&#10;&#10;Description automatically generated">
            <a:extLst>
              <a:ext uri="{FF2B5EF4-FFF2-40B4-BE49-F238E27FC236}">
                <a16:creationId xmlns:a16="http://schemas.microsoft.com/office/drawing/2014/main" id="{38540EEF-82EF-8A33-3EBF-05A6D36FC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92" y="903809"/>
            <a:ext cx="3537184" cy="2652889"/>
          </a:xfrm>
          <a:prstGeom prst="rect">
            <a:avLst/>
          </a:prstGeom>
        </p:spPr>
      </p:pic>
      <p:pic>
        <p:nvPicPr>
          <p:cNvPr id="58" name="Picture 57" descr="Chart&#10;&#10;Description automatically generated">
            <a:extLst>
              <a:ext uri="{FF2B5EF4-FFF2-40B4-BE49-F238E27FC236}">
                <a16:creationId xmlns:a16="http://schemas.microsoft.com/office/drawing/2014/main" id="{66D4800F-1B48-18CD-4412-7004F8CCD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91" y="3602736"/>
            <a:ext cx="3537185" cy="26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20567-24CB-2901-F598-B5A18B382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06A69-BC7E-EE0B-FD2B-3E23095A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Synthetic transmission loss of ships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0673E3-B325-CEF5-3CC9-644F82E0B254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2FD0-58CC-CD59-A08F-772CBF3A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7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817B65-A712-E926-7D2A-D682DF94BF35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Step 1: Synthetic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B5BC0F-D56A-5CC8-F356-8D7386C0ABFF}"/>
                  </a:ext>
                </a:extLst>
              </p:cNvPr>
              <p:cNvSpPr txBox="1"/>
              <p:nvPr/>
            </p:nvSpPr>
            <p:spPr>
              <a:xfrm>
                <a:off x="425500" y="1873215"/>
                <a:ext cx="591418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𝑹𝑳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𝑺𝑳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B5BC0F-D56A-5CC8-F356-8D7386C0A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0" y="1873215"/>
                <a:ext cx="5914183" cy="369332"/>
              </a:xfrm>
              <a:prstGeom prst="rect">
                <a:avLst/>
              </a:prstGeom>
              <a:blipFill>
                <a:blip r:embed="rId3"/>
                <a:stretch>
                  <a:fillRect l="-1031" t="-1639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4570C14-C973-7189-752D-6AFB4EEAE26F}"/>
              </a:ext>
            </a:extLst>
          </p:cNvPr>
          <p:cNvSpPr txBox="1">
            <a:spLocks/>
          </p:cNvSpPr>
          <p:nvPr/>
        </p:nvSpPr>
        <p:spPr>
          <a:xfrm>
            <a:off x="425500" y="2584777"/>
            <a:ext cx="5976620" cy="1596369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2E5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2800" b="1" dirty="0">
                <a:solidFill>
                  <a:srgbClr val="6F93B8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Transmission Loss: ORCA </a:t>
            </a:r>
          </a:p>
          <a:p>
            <a:pPr>
              <a:spcAft>
                <a:spcPts val="800"/>
              </a:spcAft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Normal-mode, range-independent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model</a:t>
            </a:r>
            <a:r>
              <a:rPr lang="en-US" sz="1800" baseline="30000" dirty="0" err="1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  <a:endParaRPr lang="en-US" sz="1800" baseline="30000" dirty="0"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D7D07A-4F00-B83A-9E9C-C0CF1E80D4E3}"/>
              </a:ext>
            </a:extLst>
          </p:cNvPr>
          <p:cNvSpPr txBox="1"/>
          <p:nvPr/>
        </p:nvSpPr>
        <p:spPr>
          <a:xfrm>
            <a:off x="39560" y="6061460"/>
            <a:ext cx="6300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a. Westwood, et al. (1996). A normal mode model for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acousto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‐elastic ocean environments. </a:t>
            </a: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JASA.</a:t>
            </a:r>
          </a:p>
          <a:p>
            <a:endParaRPr lang="en-US"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2BA2C3D9-FC19-9515-DD83-272141AAFD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500" y="3635942"/>
                <a:ext cx="3523107" cy="3498977"/>
              </a:xfrm>
            </p:spPr>
            <p:txBody>
              <a:bodyPr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141414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2E5D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141414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2E5D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05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800"/>
                  </a:spcAft>
                </a:pPr>
                <a:r>
                  <a:rPr lang="en-US" sz="2800" b="1" baseline="30000" dirty="0">
                    <a:solidFill>
                      <a:srgbClr val="6F93B8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Specify: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𝒇</m:t>
                    </m:r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:</m:t>
                    </m:r>
                  </m:oMath>
                </a14:m>
                <a:r>
                  <a:rPr lang="en-US" sz="1800" b="1" i="1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Frequency </a:t>
                </a:r>
                <a:r>
                  <a:rPr lang="en-US" sz="1800" b="1" i="1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:</m:t>
                    </m:r>
                  </m:oMath>
                </a14:m>
                <a:r>
                  <a:rPr lang="en-US" sz="1800" b="1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Ocean environment 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1800" b="1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Source depth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sz="1800" b="1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Receiver depth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1800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:</m:t>
                    </m:r>
                  </m:oMath>
                </a14:m>
                <a:r>
                  <a:rPr lang="en-US" sz="1800" b="1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 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Range</a:t>
                </a:r>
              </a:p>
              <a:p>
                <a:pPr marL="457200" indent="-457200">
                  <a:spcAft>
                    <a:spcPts val="800"/>
                  </a:spcAft>
                  <a:buAutoNum type="arabicPeriod"/>
                </a:pPr>
                <a:endParaRPr lang="en-US" sz="1800" dirty="0">
                  <a:solidFill>
                    <a:schemeClr val="accent1">
                      <a:lumMod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2BA2C3D9-FC19-9515-DD83-272141AAF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00" y="3635942"/>
                <a:ext cx="3523107" cy="3498977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C43979D-B672-275E-A232-A3FDA5A69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92" y="903809"/>
            <a:ext cx="3537184" cy="2652889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084E08A-FEEC-DB58-84BC-EB20A25EB2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91" y="3602736"/>
            <a:ext cx="3537185" cy="265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F65CF-968E-FEFC-1F30-6B7E84D93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31E3-0660-34C3-AD42-164F32A7F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231775"/>
            <a:ext cx="11207750" cy="739775"/>
          </a:xfrm>
        </p:spPr>
        <p:txBody>
          <a:bodyPr/>
          <a:lstStyle/>
          <a:p>
            <a:r>
              <a:rPr lang="en-US" dirty="0">
                <a:solidFill>
                  <a:srgbClr val="6F93B8"/>
                </a:solidFill>
                <a:latin typeface="Source Sans Pro" panose="020F0502020204030204" pitchFamily="34" charset="0"/>
                <a:ea typeface="Source Sans Pro" panose="020F0502020204030204" pitchFamily="34" charset="0"/>
              </a:rPr>
              <a:t>Pearson Correlation</a:t>
            </a:r>
            <a:endParaRPr lang="en-US" dirty="0">
              <a:solidFill>
                <a:srgbClr val="6F93B8"/>
              </a:solidFill>
              <a:latin typeface="Source Sans Pro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3424B-0E9D-797F-FC50-BAE6CAD97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250" y="1794356"/>
            <a:ext cx="4897893" cy="363764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43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seabeds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from peer-reviewed literature</a:t>
            </a:r>
          </a:p>
          <a:p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Selected 34 </a:t>
            </a:r>
            <a:r>
              <a:rPr lang="en-US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seabeds</a:t>
            </a:r>
            <a:r>
              <a:rPr lang="en-US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with max correlation of less than 0.8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BBFF88-A148-6FBC-0564-4124EDB96304}"/>
              </a:ext>
            </a:extLst>
          </p:cNvPr>
          <p:cNvSpPr/>
          <p:nvPr/>
        </p:nvSpPr>
        <p:spPr>
          <a:xfrm>
            <a:off x="0" y="6402387"/>
            <a:ext cx="12192000" cy="455613"/>
          </a:xfrm>
          <a:prstGeom prst="rect">
            <a:avLst/>
          </a:prstGeom>
          <a:solidFill>
            <a:srgbClr val="6F93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A3C91-DF1B-41ED-8ED5-60CA6427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8600" y="6494462"/>
            <a:ext cx="438150" cy="271462"/>
          </a:xfrm>
        </p:spPr>
        <p:txBody>
          <a:bodyPr/>
          <a:lstStyle/>
          <a:p>
            <a:pPr algn="ctr"/>
            <a:fld id="{0F909C96-8CAE-4D43-81B6-8F8FA6F57159}" type="slidenum">
              <a:rPr lang="en-US" sz="1800" smtClean="0">
                <a:solidFill>
                  <a:schemeClr val="bg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pPr algn="ctr"/>
              <a:t>8</a:t>
            </a:fld>
            <a:endParaRPr lang="en-US" sz="1800" dirty="0">
              <a:solidFill>
                <a:schemeClr val="bg1"/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pic>
        <p:nvPicPr>
          <p:cNvPr id="6" name="Google Shape;148;p22" descr="Graphical user interface&#10;&#10;Description automatically generated">
            <a:extLst>
              <a:ext uri="{FF2B5EF4-FFF2-40B4-BE49-F238E27FC236}">
                <a16:creationId xmlns:a16="http://schemas.microsoft.com/office/drawing/2014/main" id="{F66D5F10-8829-A632-251A-FC2D0918CC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6460" y="1"/>
            <a:ext cx="6076853" cy="63103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4;p22">
            <a:extLst>
              <a:ext uri="{FF2B5EF4-FFF2-40B4-BE49-F238E27FC236}">
                <a16:creationId xmlns:a16="http://schemas.microsoft.com/office/drawing/2014/main" id="{B5C7C7C1-12A7-D799-965F-4250097419DA}"/>
              </a:ext>
            </a:extLst>
          </p:cNvPr>
          <p:cNvSpPr txBox="1"/>
          <p:nvPr/>
        </p:nvSpPr>
        <p:spPr>
          <a:xfrm>
            <a:off x="66918" y="6126170"/>
            <a:ext cx="4513600" cy="27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67" tIns="45333" rIns="90667" bIns="45333" anchor="t" anchorCtr="0">
            <a:spAutoFit/>
          </a:bodyPr>
          <a:lstStyle/>
          <a:p>
            <a:pPr>
              <a:buSzPts val="1300"/>
            </a:pPr>
            <a:r>
              <a:rPr lang="en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See Forman</a:t>
            </a:r>
            <a:r>
              <a:rPr lang="en" sz="1200" i="1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et al. </a:t>
            </a:r>
            <a:r>
              <a:rPr lang="en" sz="1200" dirty="0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JASA-EL (2021)</a:t>
            </a:r>
            <a:endParaRPr sz="1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Google Shape;152;p22">
            <a:extLst>
              <a:ext uri="{FF2B5EF4-FFF2-40B4-BE49-F238E27FC236}">
                <a16:creationId xmlns:a16="http://schemas.microsoft.com/office/drawing/2014/main" id="{047881BF-E597-A75B-7730-462C66810FDC}"/>
              </a:ext>
            </a:extLst>
          </p:cNvPr>
          <p:cNvSpPr txBox="1"/>
          <p:nvPr/>
        </p:nvSpPr>
        <p:spPr>
          <a:xfrm>
            <a:off x="339250" y="2895126"/>
            <a:ext cx="4736380" cy="9407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62329" b="-89597"/>
            </a:stretch>
          </a:blipFill>
          <a:ln>
            <a:noFill/>
          </a:ln>
        </p:spPr>
        <p:txBody>
          <a:bodyPr spcFirstLastPara="1" wrap="square" lIns="90667" tIns="45333" rIns="90667" bIns="45333" anchor="t" anchorCtr="0">
            <a:noAutofit/>
          </a:bodyPr>
          <a:lstStyle/>
          <a:p>
            <a:pPr>
              <a:buSzPts val="1800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33"/>
          </a:p>
        </p:txBody>
      </p:sp>
      <p:sp>
        <p:nvSpPr>
          <p:cNvPr id="11" name="Google Shape;153;p22">
            <a:extLst>
              <a:ext uri="{FF2B5EF4-FFF2-40B4-BE49-F238E27FC236}">
                <a16:creationId xmlns:a16="http://schemas.microsoft.com/office/drawing/2014/main" id="{03FB6505-BE7C-15DA-67EE-DC17BCAE8BE0}"/>
              </a:ext>
            </a:extLst>
          </p:cNvPr>
          <p:cNvSpPr txBox="1"/>
          <p:nvPr/>
        </p:nvSpPr>
        <p:spPr>
          <a:xfrm>
            <a:off x="6438900" y="482463"/>
            <a:ext cx="4721679" cy="368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0667" tIns="45333" rIns="90667" bIns="45333" anchor="t" anchorCtr="0">
            <a:spAutoFit/>
          </a:bodyPr>
          <a:lstStyle/>
          <a:p>
            <a:pPr algn="ctr">
              <a:buSzPts val="1800"/>
            </a:pPr>
            <a:r>
              <a:rPr lang="en" dirty="0"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Black: less similar seabed | Light: more similar </a:t>
            </a:r>
            <a:endParaRPr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A94C6-0734-49B4-6944-EFE9968E9658}"/>
              </a:ext>
            </a:extLst>
          </p:cNvPr>
          <p:cNvSpPr txBox="1"/>
          <p:nvPr/>
        </p:nvSpPr>
        <p:spPr>
          <a:xfrm>
            <a:off x="0" y="1056474"/>
            <a:ext cx="4330700" cy="461665"/>
          </a:xfrm>
          <a:prstGeom prst="rect">
            <a:avLst/>
          </a:prstGeom>
          <a:solidFill>
            <a:srgbClr val="6F93B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Synthetic Data</a:t>
            </a:r>
          </a:p>
        </p:txBody>
      </p:sp>
    </p:spTree>
    <p:extLst>
      <p:ext uri="{BB962C8B-B14F-4D97-AF65-F5344CB8AC3E}">
        <p14:creationId xmlns:p14="http://schemas.microsoft.com/office/powerpoint/2010/main" val="320287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 idx="4294967295"/>
          </p:nvPr>
        </p:nvSpPr>
        <p:spPr>
          <a:xfrm>
            <a:off x="6256405" y="0"/>
            <a:ext cx="5646000" cy="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67" tIns="45333" rIns="90667" bIns="45333" anchor="ctr" anchorCtr="0">
            <a:normAutofit fontScale="90000"/>
          </a:bodyPr>
          <a:lstStyle/>
          <a:p>
            <a:pPr algn="ctr">
              <a:lnSpc>
                <a:spcPct val="100000"/>
              </a:lnSpc>
              <a:buSzPct val="75000"/>
            </a:pPr>
            <a:r>
              <a:rPr lang="en" sz="4000" dirty="0"/>
              <a:t>34 Seabeds</a:t>
            </a:r>
            <a:r>
              <a:rPr lang="en" sz="2133" b="1" dirty="0"/>
              <a:t>: ordered by cp</a:t>
            </a:r>
            <a:r>
              <a:rPr lang="en" sz="2133" b="1" baseline="-25000" dirty="0"/>
              <a:t>1</a:t>
            </a:r>
            <a:r>
              <a:rPr lang="en" sz="2133" b="1" baseline="30000" dirty="0"/>
              <a:t>top</a:t>
            </a:r>
            <a:endParaRPr sz="2133" b="1" dirty="0"/>
          </a:p>
        </p:txBody>
      </p:sp>
      <p:graphicFrame>
        <p:nvGraphicFramePr>
          <p:cNvPr id="160" name="Google Shape;160;p23"/>
          <p:cNvGraphicFramePr/>
          <p:nvPr/>
        </p:nvGraphicFramePr>
        <p:xfrm>
          <a:off x="480490" y="76200"/>
          <a:ext cx="5464845" cy="6629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1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</a:t>
                      </a:r>
                      <a:endParaRPr sz="1500" u="none" strike="noStrike" cap="none"/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1500" u="none" strike="noStrike" cap="none"/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b="1" u="none" strike="noStrike" cap="none"/>
                        <a:t>cp</a:t>
                      </a:r>
                      <a:r>
                        <a:rPr lang="en" sz="1900" b="1" u="none" strike="noStrike" cap="none" baseline="-25000"/>
                        <a:t>1</a:t>
                      </a:r>
                      <a:r>
                        <a:rPr lang="en" sz="1900" b="1" u="none" strike="noStrike" cap="none" baseline="30000"/>
                        <a:t>top</a:t>
                      </a:r>
                      <a:endParaRPr sz="1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0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svp_lin_sbc.toml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1387.4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svp_knobles_sbc.toml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1436.4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svp_dahl_sbc.toml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1445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9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3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svp_belcourt_2_sbc.toml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1445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4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svp_potty_sbc.toml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1452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5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svp_wan_2_sbc.toml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1452.2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9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6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svp_belcourt_1_sbc.toml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1453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7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svp_deepmud_sbc.toml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1453.8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8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svp_barclay_2_sbc.toml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1455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9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svp_barclay_3_sbc.toml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1459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10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svp_bonnel_1_sbc.toml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1464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11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svp_wan_1_sbc.toml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1466.7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979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12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svp_mud_over_sand_sbc.toml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1468.8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13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svp_barclay_1_sbc.toml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1470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14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svp_mud_35m.toml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1470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svp_bonnel_2_sbc.toml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1471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22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16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svp_bonnel_3_sbc.toml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1474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161" name="Google Shape;161;p23"/>
          <p:cNvGraphicFramePr/>
          <p:nvPr/>
        </p:nvGraphicFramePr>
        <p:xfrm>
          <a:off x="6436036" y="646979"/>
          <a:ext cx="5286733" cy="56859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26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</a:t>
                      </a:r>
                      <a:endParaRPr sz="1500" u="none" strike="noStrike" cap="none"/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1500" u="none" strike="noStrike" cap="none"/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b="1" u="none" strike="noStrike" cap="none"/>
                        <a:t>cp</a:t>
                      </a:r>
                      <a:r>
                        <a:rPr lang="en" sz="1900" b="1" u="none" strike="noStrike" cap="none" baseline="-25000"/>
                        <a:t>1</a:t>
                      </a:r>
                      <a:r>
                        <a:rPr lang="en" sz="1900" b="1" u="none" strike="noStrike" cap="none" baseline="30000"/>
                        <a:t>top</a:t>
                      </a:r>
                      <a:endParaRPr sz="19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17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svp_dahl2020_sbc.toml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1478.8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18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svp_brown_sbc.toml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1479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49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19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svp_michalopoulou_sbc.toml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1491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20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svp_clay_35m.toml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1500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21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svp_tollefsen_sbc.toml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1508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22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maltaa.toml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1510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5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23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west_florida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1540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24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koreanc.toml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1553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25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koreana.toml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1558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26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koreank.toml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1567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27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svp_silt_35m.toml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1575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28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svp_sandy.toml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1591.7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29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svp_sandysilt.toml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1591.7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30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knobles14j.toml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1650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31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newJerseya.toml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1704.2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32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koreanh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1757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33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svp_gravel_35m.toml</a:t>
                      </a:r>
                      <a:endParaRPr sz="19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1800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300" marR="5300" marT="5367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62" name="Google Shape;162;p23"/>
          <p:cNvSpPr txBox="1"/>
          <p:nvPr/>
        </p:nvSpPr>
        <p:spPr>
          <a:xfrm rot="-5400000">
            <a:off x="-1913805" y="3758528"/>
            <a:ext cx="4289600" cy="46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67" tIns="45333" rIns="90667" bIns="45333" anchor="t" anchorCtr="0">
            <a:spAutoFit/>
          </a:bodyPr>
          <a:lstStyle/>
          <a:p>
            <a:pPr>
              <a:buSzPts val="1800"/>
            </a:pPr>
            <a:r>
              <a:rPr lang="en" sz="2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All from peer-reviewed literature</a:t>
            </a:r>
            <a:endParaRPr sz="1333" dirty="0"/>
          </a:p>
        </p:txBody>
      </p:sp>
      <p:sp>
        <p:nvSpPr>
          <p:cNvPr id="163" name="Google Shape;163;p23"/>
          <p:cNvSpPr txBox="1"/>
          <p:nvPr/>
        </p:nvSpPr>
        <p:spPr>
          <a:xfrm rot="-5400000">
            <a:off x="3260696" y="3446679"/>
            <a:ext cx="5867600" cy="460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67" tIns="45333" rIns="90667" bIns="45333" anchor="t" anchorCtr="0">
            <a:spAutoFit/>
          </a:bodyPr>
          <a:lstStyle/>
          <a:p>
            <a:pPr>
              <a:buSzPts val="1800"/>
            </a:pPr>
            <a:r>
              <a:rPr lang="en" sz="2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_sbc = geoacoustic inversion from SBCEX2017</a:t>
            </a:r>
            <a:endParaRPr sz="1333"/>
          </a:p>
        </p:txBody>
      </p:sp>
      <p:grpSp>
        <p:nvGrpSpPr>
          <p:cNvPr id="164" name="Google Shape;164;p23"/>
          <p:cNvGrpSpPr/>
          <p:nvPr/>
        </p:nvGrpSpPr>
        <p:grpSpPr>
          <a:xfrm>
            <a:off x="5598945" y="5410203"/>
            <a:ext cx="358227" cy="1306596"/>
            <a:chOff x="5669238" y="5410201"/>
            <a:chExt cx="362724" cy="1306596"/>
          </a:xfrm>
        </p:grpSpPr>
        <p:cxnSp>
          <p:nvCxnSpPr>
            <p:cNvPr id="165" name="Google Shape;165;p23"/>
            <p:cNvCxnSpPr/>
            <p:nvPr/>
          </p:nvCxnSpPr>
          <p:spPr>
            <a:xfrm rot="10800000">
              <a:off x="6001938" y="5410201"/>
              <a:ext cx="17700" cy="1295400"/>
            </a:xfrm>
            <a:prstGeom prst="straightConnector1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66" name="Google Shape;166;p23"/>
            <p:cNvSpPr txBox="1"/>
            <p:nvPr/>
          </p:nvSpPr>
          <p:spPr>
            <a:xfrm rot="16200000">
              <a:off x="5371050" y="6055885"/>
              <a:ext cx="959100" cy="3627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67" tIns="45333" rIns="90667" bIns="45333" anchor="t" anchorCtr="0">
              <a:spAutoFit/>
            </a:bodyPr>
            <a:lstStyle/>
            <a:p>
              <a:pPr>
                <a:buSzPts val="1300"/>
              </a:pPr>
              <a:r>
                <a:rPr lang="en" sz="1733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Cp</a:t>
              </a:r>
              <a:r>
                <a:rPr lang="en" sz="1733" b="1" baseline="-25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" sz="1733" b="1" baseline="30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top</a:t>
              </a:r>
              <a:r>
                <a:rPr lang="en" sz="1733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&lt;1</a:t>
              </a:r>
              <a:endParaRPr sz="1733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8679</TotalTime>
  <Words>2304</Words>
  <Application>Microsoft Office PowerPoint</Application>
  <PresentationFormat>Widescreen</PresentationFormat>
  <Paragraphs>523</Paragraphs>
  <Slides>39</Slides>
  <Notes>33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Cambria Math</vt:lpstr>
      <vt:lpstr>Source Sans Pro</vt:lpstr>
      <vt:lpstr>Source Sans Pro SemiBold</vt:lpstr>
      <vt:lpstr>Symbol</vt:lpstr>
      <vt:lpstr>Times New Roman</vt:lpstr>
      <vt:lpstr>Office Theme</vt:lpstr>
      <vt:lpstr>The Impact of Water Sound Speed on Deep Learning Seabed Classification from Shipping Noise</vt:lpstr>
      <vt:lpstr>Measured signals encode seabed information</vt:lpstr>
      <vt:lpstr>Challenges of using deep learning for ocean acoustics</vt:lpstr>
      <vt:lpstr>Research goals </vt:lpstr>
      <vt:lpstr>Deep Learning Methods</vt:lpstr>
      <vt:lpstr>Synthetic source level of ships</vt:lpstr>
      <vt:lpstr>Synthetic transmission loss of ships</vt:lpstr>
      <vt:lpstr>Pearson Correlation</vt:lpstr>
      <vt:lpstr>34 Seabeds: ordered by cp1top</vt:lpstr>
      <vt:lpstr>Training Data Set Parameters</vt:lpstr>
      <vt:lpstr>Deep Learning Methods</vt:lpstr>
      <vt:lpstr>Resnet-18</vt:lpstr>
      <vt:lpstr>Ensemble Method </vt:lpstr>
      <vt:lpstr>Hard Voting vs Soft Voting </vt:lpstr>
      <vt:lpstr>Deep Learning Methods</vt:lpstr>
      <vt:lpstr>Seabed Characterization Experiment</vt:lpstr>
      <vt:lpstr>SSP Variability Between Years</vt:lpstr>
      <vt:lpstr>Deep Learning Methods</vt:lpstr>
      <vt:lpstr>Deep Learning Methods</vt:lpstr>
      <vt:lpstr>Results 2017 ships</vt:lpstr>
      <vt:lpstr>Results 2022 ships</vt:lpstr>
      <vt:lpstr>Seabed Predictions for SBCEX Ships</vt:lpstr>
      <vt:lpstr>Plots of Synthetic Data with MCKINLEY Parameters</vt:lpstr>
      <vt:lpstr>Global SSPs</vt:lpstr>
      <vt:lpstr>Transfer Learning</vt:lpstr>
      <vt:lpstr>Transfer learning One 4-CH Case</vt:lpstr>
      <vt:lpstr>Ensemble Transfer Learning </vt:lpstr>
      <vt:lpstr>Conclusions</vt:lpstr>
      <vt:lpstr>Future work</vt:lpstr>
      <vt:lpstr>Thank you!</vt:lpstr>
      <vt:lpstr>Conclusions</vt:lpstr>
      <vt:lpstr>Machine Learning Hyper-parameters</vt:lpstr>
      <vt:lpstr>What SSPs used for Transfer Learning </vt:lpstr>
      <vt:lpstr>Training Accuracy </vt:lpstr>
      <vt:lpstr>Why are some of the 2017 ships better?</vt:lpstr>
      <vt:lpstr>Correlation between seabeds</vt:lpstr>
      <vt:lpstr>Tones in some of the specs</vt:lpstr>
      <vt:lpstr>Mapping of synthetic data</vt:lpstr>
      <vt:lpstr>Environment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Alexandra Michelle Hopps McDaniel</dc:creator>
  <cp:lastModifiedBy>Alexandra Michelle Hopps McDaniel</cp:lastModifiedBy>
  <cp:revision>1</cp:revision>
  <dcterms:created xsi:type="dcterms:W3CDTF">2025-04-10T14:31:34Z</dcterms:created>
  <dcterms:modified xsi:type="dcterms:W3CDTF">2025-05-27T15:41:42Z</dcterms:modified>
</cp:coreProperties>
</file>